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3" r:id="rId3"/>
    <p:sldMasterId id="214748369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Montserrat SemiBold"/>
      <p:regular r:id="rId20"/>
      <p:bold r:id="rId21"/>
      <p:italic r:id="rId22"/>
      <p:boldItalic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  <p:embeddedFont>
      <p:font typeface="Bebas Neue"/>
      <p:regular r:id="rId36"/>
    </p:embeddedFont>
    <p:embeddedFont>
      <p:font typeface="Krub"/>
      <p:regular r:id="rId37"/>
      <p:bold r:id="rId38"/>
      <p:italic r:id="rId39"/>
      <p:boldItalic r:id="rId40"/>
    </p:embeddedFont>
    <p:embeddedFont>
      <p:font typeface="Krub Medium"/>
      <p:regular r:id="rId41"/>
      <p:bold r:id="rId42"/>
      <p:italic r:id="rId43"/>
      <p:boldItalic r:id="rId44"/>
    </p:embeddedFont>
    <p:embeddedFont>
      <p:font typeface="Questrial"/>
      <p:regular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Krub-boldItalic.fntdata"/><Relationship Id="rId20" Type="http://schemas.openxmlformats.org/officeDocument/2006/relationships/font" Target="fonts/MontserratSemiBold-regular.fntdata"/><Relationship Id="rId42" Type="http://schemas.openxmlformats.org/officeDocument/2006/relationships/font" Target="fonts/KrubMedium-bold.fntdata"/><Relationship Id="rId41" Type="http://schemas.openxmlformats.org/officeDocument/2006/relationships/font" Target="fonts/KrubMedium-regular.fntdata"/><Relationship Id="rId22" Type="http://schemas.openxmlformats.org/officeDocument/2006/relationships/font" Target="fonts/MontserratSemiBold-italic.fntdata"/><Relationship Id="rId44" Type="http://schemas.openxmlformats.org/officeDocument/2006/relationships/font" Target="fonts/KrubMedium-boldItalic.fntdata"/><Relationship Id="rId21" Type="http://schemas.openxmlformats.org/officeDocument/2006/relationships/font" Target="fonts/MontserratSemiBold-bold.fntdata"/><Relationship Id="rId43" Type="http://schemas.openxmlformats.org/officeDocument/2006/relationships/font" Target="fonts/KrubMedium-italic.fntdata"/><Relationship Id="rId24" Type="http://schemas.openxmlformats.org/officeDocument/2006/relationships/font" Target="fonts/Roboto-regular.fntdata"/><Relationship Id="rId23" Type="http://schemas.openxmlformats.org/officeDocument/2006/relationships/font" Target="fonts/MontserratSemiBold-boldItalic.fntdata"/><Relationship Id="rId45" Type="http://schemas.openxmlformats.org/officeDocument/2006/relationships/font" Target="fonts/Questrial-regular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37" Type="http://schemas.openxmlformats.org/officeDocument/2006/relationships/font" Target="fonts/Krub-regular.fntdata"/><Relationship Id="rId14" Type="http://schemas.openxmlformats.org/officeDocument/2006/relationships/slide" Target="slides/slide9.xml"/><Relationship Id="rId36" Type="http://schemas.openxmlformats.org/officeDocument/2006/relationships/font" Target="fonts/BebasNeue-regular.fntdata"/><Relationship Id="rId17" Type="http://schemas.openxmlformats.org/officeDocument/2006/relationships/slide" Target="slides/slide12.xml"/><Relationship Id="rId39" Type="http://schemas.openxmlformats.org/officeDocument/2006/relationships/font" Target="fonts/Krub-italic.fntdata"/><Relationship Id="rId16" Type="http://schemas.openxmlformats.org/officeDocument/2006/relationships/slide" Target="slides/slide11.xml"/><Relationship Id="rId38" Type="http://schemas.openxmlformats.org/officeDocument/2006/relationships/font" Target="fonts/Krub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0f7837db59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0f7837db59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LEONE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Introduce the general topic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Challenges you will be exploring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Presentation purpose (WHY)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Statement of the aim of the presentation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Move to the section division (next slide)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0dba39fb6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0dba39fb6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23acb0e73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23acb0e73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BOB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Based on the pose it will calculate a parameter that will have a negative value if the user is doing a “bad action” or positive value if is doing a “good action”. Once the parameter is calculated, it will send the information thru OSC messages to the GUI that will change accordingly. 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2246e5c5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2246e5c5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BOB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Based on the pose it will calculate a parameter that will have a negative value if the user is doing a “bad action” or positive value if is doing a “good action”. Once the parameter is calculated, it will send the information thru OSC messages to the GUI that will change accordingly. 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0dba39fb6d_1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0dba39fb6d_1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next, you can see a scheme that explains briefly how our system will work. So, as said before, everything will be handled by the back-end, that will be responsible to extract information, calculate parameters and send information to touch designer, that will change the simulation.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c88e40d1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c88e40d1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foto si può cambiare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f3e7d949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f3e7d949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marR="114300" rtl="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CONTEXT AND MOTIVATION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14300" marR="114300" rtl="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-User thinks about the impact of daily life action (sensibilization)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14300" marR="114300" rtl="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-Positive and negative (cenni)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14300" marR="114300" rtl="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-Effects of the actions(all people on earth) - detto così non ha senso 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14300" marR="114300" rtl="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 We looked for some data (you can find it in the end)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0dba39fb6d_7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0dba39fb6d_7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0dba39fb6d_7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0dba39fb6d_7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 importante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dfd41e6960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dfd41e6960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0c81a3622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0c81a3622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Consists of …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User reactive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Planet + icons → available gestures for the user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Each animation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23acb0e73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23acb0e73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Earth edits: osc net + phong colore e oscillazione (made with lfos)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Main comps: geometric comp of Earth + text part + background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Icons: icons and their characteristics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Emphasize the connections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2270f72f1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2270f72f1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ddd17063c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ddd17063c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RIEN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1299225" y="769763"/>
            <a:ext cx="7085700" cy="133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136900" y="3572751"/>
            <a:ext cx="4870200" cy="4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Krub"/>
                <a:ea typeface="Krub"/>
                <a:cs typeface="Krub"/>
                <a:sym typeface="Kru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 txBox="1"/>
          <p:nvPr>
            <p:ph idx="2" type="ctrTitle"/>
          </p:nvPr>
        </p:nvSpPr>
        <p:spPr>
          <a:xfrm>
            <a:off x="2867500" y="2421630"/>
            <a:ext cx="5415300" cy="133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7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3" type="ctrTitle"/>
          </p:nvPr>
        </p:nvSpPr>
        <p:spPr>
          <a:xfrm>
            <a:off x="1299225" y="1595550"/>
            <a:ext cx="4635000" cy="133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7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1207800" y="1558475"/>
            <a:ext cx="6576000" cy="13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8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subTitle"/>
          </p:nvPr>
        </p:nvSpPr>
        <p:spPr>
          <a:xfrm>
            <a:off x="1999975" y="2813223"/>
            <a:ext cx="49917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5" name="Google Shape;65;p11"/>
          <p:cNvSpPr/>
          <p:nvPr/>
        </p:nvSpPr>
        <p:spPr>
          <a:xfrm>
            <a:off x="7737350" y="2786348"/>
            <a:ext cx="1245600" cy="23574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1"/>
          <p:cNvSpPr/>
          <p:nvPr/>
        </p:nvSpPr>
        <p:spPr>
          <a:xfrm>
            <a:off x="5884850" y="3990002"/>
            <a:ext cx="1245600" cy="11535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1"/>
          <p:cNvSpPr/>
          <p:nvPr/>
        </p:nvSpPr>
        <p:spPr>
          <a:xfrm>
            <a:off x="5319050" y="4604400"/>
            <a:ext cx="445800" cy="5220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1"/>
          <p:cNvSpPr/>
          <p:nvPr/>
        </p:nvSpPr>
        <p:spPr>
          <a:xfrm>
            <a:off x="293575" y="1"/>
            <a:ext cx="1245600" cy="6768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1"/>
          <p:cNvSpPr/>
          <p:nvPr/>
        </p:nvSpPr>
        <p:spPr>
          <a:xfrm>
            <a:off x="3172300" y="0"/>
            <a:ext cx="445800" cy="10440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idx="2" type="title"/>
          </p:nvPr>
        </p:nvSpPr>
        <p:spPr>
          <a:xfrm>
            <a:off x="720000" y="1742775"/>
            <a:ext cx="2336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13"/>
          <p:cNvSpPr txBox="1"/>
          <p:nvPr>
            <p:ph hasCustomPrompt="1" idx="3" type="title"/>
          </p:nvPr>
        </p:nvSpPr>
        <p:spPr>
          <a:xfrm>
            <a:off x="720000" y="1210266"/>
            <a:ext cx="12753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/>
          <p:nvPr>
            <p:ph idx="1" type="subTitle"/>
          </p:nvPr>
        </p:nvSpPr>
        <p:spPr>
          <a:xfrm>
            <a:off x="720000" y="2183976"/>
            <a:ext cx="2541900" cy="6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4" type="title"/>
          </p:nvPr>
        </p:nvSpPr>
        <p:spPr>
          <a:xfrm>
            <a:off x="3403800" y="1742775"/>
            <a:ext cx="2336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13"/>
          <p:cNvSpPr txBox="1"/>
          <p:nvPr>
            <p:ph hasCustomPrompt="1" idx="5" type="title"/>
          </p:nvPr>
        </p:nvSpPr>
        <p:spPr>
          <a:xfrm>
            <a:off x="3403800" y="1210266"/>
            <a:ext cx="12753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rgbClr val="E4001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/>
          <p:nvPr>
            <p:ph idx="6" type="subTitle"/>
          </p:nvPr>
        </p:nvSpPr>
        <p:spPr>
          <a:xfrm>
            <a:off x="3403800" y="2183976"/>
            <a:ext cx="2541900" cy="6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7" type="title"/>
          </p:nvPr>
        </p:nvSpPr>
        <p:spPr>
          <a:xfrm>
            <a:off x="6087600" y="1742775"/>
            <a:ext cx="2336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13"/>
          <p:cNvSpPr txBox="1"/>
          <p:nvPr>
            <p:ph hasCustomPrompt="1" idx="8" type="title"/>
          </p:nvPr>
        </p:nvSpPr>
        <p:spPr>
          <a:xfrm>
            <a:off x="6087600" y="1210266"/>
            <a:ext cx="12753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/>
          <p:nvPr>
            <p:ph idx="9" type="subTitle"/>
          </p:nvPr>
        </p:nvSpPr>
        <p:spPr>
          <a:xfrm>
            <a:off x="6087600" y="2183976"/>
            <a:ext cx="2541900" cy="6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3" type="title"/>
          </p:nvPr>
        </p:nvSpPr>
        <p:spPr>
          <a:xfrm>
            <a:off x="720000" y="3379775"/>
            <a:ext cx="2336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3" name="Google Shape;83;p13"/>
          <p:cNvSpPr txBox="1"/>
          <p:nvPr>
            <p:ph hasCustomPrompt="1" idx="14" type="title"/>
          </p:nvPr>
        </p:nvSpPr>
        <p:spPr>
          <a:xfrm>
            <a:off x="720000" y="2847266"/>
            <a:ext cx="12753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idx="15" type="subTitle"/>
          </p:nvPr>
        </p:nvSpPr>
        <p:spPr>
          <a:xfrm>
            <a:off x="720000" y="3820976"/>
            <a:ext cx="2541900" cy="6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6" type="title"/>
          </p:nvPr>
        </p:nvSpPr>
        <p:spPr>
          <a:xfrm>
            <a:off x="3403800" y="3379775"/>
            <a:ext cx="2336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6" name="Google Shape;86;p13"/>
          <p:cNvSpPr txBox="1"/>
          <p:nvPr>
            <p:ph hasCustomPrompt="1" idx="17" type="title"/>
          </p:nvPr>
        </p:nvSpPr>
        <p:spPr>
          <a:xfrm>
            <a:off x="3403800" y="2847266"/>
            <a:ext cx="12753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rgbClr val="E4001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/>
          <p:nvPr>
            <p:ph idx="18" type="subTitle"/>
          </p:nvPr>
        </p:nvSpPr>
        <p:spPr>
          <a:xfrm>
            <a:off x="3403800" y="3820976"/>
            <a:ext cx="2541900" cy="6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9" type="title"/>
          </p:nvPr>
        </p:nvSpPr>
        <p:spPr>
          <a:xfrm>
            <a:off x="6087600" y="3379775"/>
            <a:ext cx="2336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9" name="Google Shape;89;p13"/>
          <p:cNvSpPr txBox="1"/>
          <p:nvPr>
            <p:ph hasCustomPrompt="1" idx="20" type="title"/>
          </p:nvPr>
        </p:nvSpPr>
        <p:spPr>
          <a:xfrm>
            <a:off x="6087600" y="2847266"/>
            <a:ext cx="12753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/>
          <p:nvPr>
            <p:ph idx="21" type="subTitle"/>
          </p:nvPr>
        </p:nvSpPr>
        <p:spPr>
          <a:xfrm>
            <a:off x="6087600" y="3820976"/>
            <a:ext cx="2541900" cy="6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91" name="Google Shape;91;p13"/>
          <p:cNvSpPr/>
          <p:nvPr/>
        </p:nvSpPr>
        <p:spPr>
          <a:xfrm rot="-5400000">
            <a:off x="3094650" y="-2085000"/>
            <a:ext cx="737700" cy="54891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 rot="5400000">
            <a:off x="6033450" y="193875"/>
            <a:ext cx="445800" cy="58656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4"/>
          <p:cNvSpPr txBox="1"/>
          <p:nvPr>
            <p:ph type="title"/>
          </p:nvPr>
        </p:nvSpPr>
        <p:spPr>
          <a:xfrm>
            <a:off x="2290025" y="2732044"/>
            <a:ext cx="45639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5" name="Google Shape;95;p14"/>
          <p:cNvSpPr txBox="1"/>
          <p:nvPr>
            <p:ph idx="1" type="subTitle"/>
          </p:nvPr>
        </p:nvSpPr>
        <p:spPr>
          <a:xfrm>
            <a:off x="1458125" y="1540350"/>
            <a:ext cx="6227700" cy="14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200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6" name="Google Shape;96;p14"/>
          <p:cNvSpPr/>
          <p:nvPr/>
        </p:nvSpPr>
        <p:spPr>
          <a:xfrm>
            <a:off x="555750" y="-1"/>
            <a:ext cx="1245600" cy="14721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4"/>
          <p:cNvSpPr/>
          <p:nvPr/>
        </p:nvSpPr>
        <p:spPr>
          <a:xfrm>
            <a:off x="5478550" y="3983325"/>
            <a:ext cx="2707200" cy="1160100"/>
          </a:xfrm>
          <a:prstGeom prst="rect">
            <a:avLst/>
          </a:prstGeom>
          <a:solidFill>
            <a:srgbClr val="60993E">
              <a:alpha val="68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BLANK_1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 txBox="1"/>
          <p:nvPr>
            <p:ph type="title"/>
          </p:nvPr>
        </p:nvSpPr>
        <p:spPr>
          <a:xfrm>
            <a:off x="901225" y="2251980"/>
            <a:ext cx="7341900" cy="10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1" name="Google Shape;101;p15"/>
          <p:cNvSpPr txBox="1"/>
          <p:nvPr>
            <p:ph hasCustomPrompt="1" idx="2" type="title"/>
          </p:nvPr>
        </p:nvSpPr>
        <p:spPr>
          <a:xfrm>
            <a:off x="3720300" y="1066565"/>
            <a:ext cx="1703400" cy="14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2" name="Google Shape;102;p15"/>
          <p:cNvSpPr txBox="1"/>
          <p:nvPr>
            <p:ph idx="1" type="subTitle"/>
          </p:nvPr>
        </p:nvSpPr>
        <p:spPr>
          <a:xfrm>
            <a:off x="2391900" y="3337181"/>
            <a:ext cx="4360200" cy="3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03" name="Google Shape;103;p15"/>
          <p:cNvSpPr/>
          <p:nvPr/>
        </p:nvSpPr>
        <p:spPr>
          <a:xfrm>
            <a:off x="1539175" y="1"/>
            <a:ext cx="1245600" cy="7506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2904775" y="0"/>
            <a:ext cx="445800" cy="9720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5"/>
          <p:cNvSpPr/>
          <p:nvPr/>
        </p:nvSpPr>
        <p:spPr>
          <a:xfrm>
            <a:off x="5871000" y="0"/>
            <a:ext cx="445800" cy="8289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5"/>
          <p:cNvSpPr/>
          <p:nvPr/>
        </p:nvSpPr>
        <p:spPr>
          <a:xfrm flipH="1">
            <a:off x="2146075" y="3990002"/>
            <a:ext cx="1245600" cy="11535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5"/>
          <p:cNvSpPr/>
          <p:nvPr/>
        </p:nvSpPr>
        <p:spPr>
          <a:xfrm flipH="1">
            <a:off x="3511675" y="4604400"/>
            <a:ext cx="445800" cy="5220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5"/>
          <p:cNvSpPr/>
          <p:nvPr/>
        </p:nvSpPr>
        <p:spPr>
          <a:xfrm flipH="1">
            <a:off x="7898400" y="4466826"/>
            <a:ext cx="1245600" cy="6768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5"/>
          <p:cNvSpPr/>
          <p:nvPr/>
        </p:nvSpPr>
        <p:spPr>
          <a:xfrm flipH="1">
            <a:off x="293575" y="4171625"/>
            <a:ext cx="1245600" cy="9720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/>
          <p:nvPr/>
        </p:nvSpPr>
        <p:spPr>
          <a:xfrm rot="-5400000">
            <a:off x="2721900" y="-1712250"/>
            <a:ext cx="737700" cy="47436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2" name="Google Shape;112;p16"/>
          <p:cNvSpPr txBox="1"/>
          <p:nvPr>
            <p:ph idx="1" type="subTitle"/>
          </p:nvPr>
        </p:nvSpPr>
        <p:spPr>
          <a:xfrm>
            <a:off x="1445250" y="1705460"/>
            <a:ext cx="6253500" cy="28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○"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■"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○"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■"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pen Sans"/>
              <a:buChar char="●"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pen Sans"/>
              <a:buChar char="○"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600"/>
              <a:buFont typeface="Open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16"/>
          <p:cNvSpPr txBox="1"/>
          <p:nvPr>
            <p:ph type="title"/>
          </p:nvPr>
        </p:nvSpPr>
        <p:spPr>
          <a:xfrm>
            <a:off x="720000" y="695275"/>
            <a:ext cx="7704000" cy="168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6"/>
          <p:cNvSpPr/>
          <p:nvPr/>
        </p:nvSpPr>
        <p:spPr>
          <a:xfrm>
            <a:off x="565800" y="4570900"/>
            <a:ext cx="1245600" cy="5727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5" name="Google Shape;115;p16"/>
          <p:cNvSpPr/>
          <p:nvPr/>
        </p:nvSpPr>
        <p:spPr>
          <a:xfrm>
            <a:off x="8698200" y="2496100"/>
            <a:ext cx="445800" cy="2647500"/>
          </a:xfrm>
          <a:prstGeom prst="rect">
            <a:avLst/>
          </a:prstGeom>
          <a:solidFill>
            <a:srgbClr val="60993E">
              <a:alpha val="68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0" y="1825175"/>
            <a:ext cx="445800" cy="33183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 1">
  <p:cSld name="CUSTOM_2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>
            <p:ph idx="1" type="subTitle"/>
          </p:nvPr>
        </p:nvSpPr>
        <p:spPr>
          <a:xfrm>
            <a:off x="1083264" y="2475563"/>
            <a:ext cx="3629400" cy="11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Open Sans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type="title"/>
          </p:nvPr>
        </p:nvSpPr>
        <p:spPr>
          <a:xfrm>
            <a:off x="1083264" y="1776566"/>
            <a:ext cx="2925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/>
          <p:nvPr/>
        </p:nvSpPr>
        <p:spPr>
          <a:xfrm rot="-5400000">
            <a:off x="3577375" y="-508500"/>
            <a:ext cx="1013400" cy="20115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 txBox="1"/>
          <p:nvPr>
            <p:ph idx="1" type="subTitle"/>
          </p:nvPr>
        </p:nvSpPr>
        <p:spPr>
          <a:xfrm>
            <a:off x="1312975" y="3939475"/>
            <a:ext cx="6518100" cy="7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Open Sans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125" name="Google Shape;125;p18"/>
          <p:cNvSpPr txBox="1"/>
          <p:nvPr>
            <p:ph type="title"/>
          </p:nvPr>
        </p:nvSpPr>
        <p:spPr>
          <a:xfrm>
            <a:off x="2863200" y="328045"/>
            <a:ext cx="3417600" cy="6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26" name="Google Shape;126;p18"/>
          <p:cNvSpPr/>
          <p:nvPr/>
        </p:nvSpPr>
        <p:spPr>
          <a:xfrm>
            <a:off x="660025" y="0"/>
            <a:ext cx="445800" cy="40788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/>
          <p:nvPr/>
        </p:nvSpPr>
        <p:spPr>
          <a:xfrm>
            <a:off x="8727450" y="0"/>
            <a:ext cx="445800" cy="14451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/>
          <p:cNvSpPr/>
          <p:nvPr/>
        </p:nvSpPr>
        <p:spPr>
          <a:xfrm>
            <a:off x="7361850" y="1"/>
            <a:ext cx="1245600" cy="4119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6436800" y="4731575"/>
            <a:ext cx="2707200" cy="4119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/>
          <p:nvPr/>
        </p:nvSpPr>
        <p:spPr>
          <a:xfrm flipH="1">
            <a:off x="4284375" y="0"/>
            <a:ext cx="445800" cy="7158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9"/>
          <p:cNvSpPr/>
          <p:nvPr/>
        </p:nvSpPr>
        <p:spPr>
          <a:xfrm flipH="1">
            <a:off x="5337075" y="0"/>
            <a:ext cx="2707200" cy="23058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9"/>
          <p:cNvSpPr txBox="1"/>
          <p:nvPr>
            <p:ph idx="1" type="subTitle"/>
          </p:nvPr>
        </p:nvSpPr>
        <p:spPr>
          <a:xfrm>
            <a:off x="4838025" y="2481750"/>
            <a:ext cx="3181800" cy="12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Open Sans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135" name="Google Shape;135;p19"/>
          <p:cNvSpPr txBox="1"/>
          <p:nvPr>
            <p:ph type="title"/>
          </p:nvPr>
        </p:nvSpPr>
        <p:spPr>
          <a:xfrm>
            <a:off x="4838025" y="1755225"/>
            <a:ext cx="3686700" cy="60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36" name="Google Shape;136;p19"/>
          <p:cNvSpPr/>
          <p:nvPr/>
        </p:nvSpPr>
        <p:spPr>
          <a:xfrm flipH="1">
            <a:off x="2537450" y="4567001"/>
            <a:ext cx="1245600" cy="5838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/>
          <p:nvPr/>
        </p:nvSpPr>
        <p:spPr>
          <a:xfrm flipH="1">
            <a:off x="7274450" y="3729450"/>
            <a:ext cx="445800" cy="14214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/>
          <p:nvPr/>
        </p:nvSpPr>
        <p:spPr>
          <a:xfrm rot="-5400000">
            <a:off x="3094650" y="-2085000"/>
            <a:ext cx="737700" cy="54891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0"/>
          <p:cNvSpPr txBox="1"/>
          <p:nvPr>
            <p:ph type="title"/>
          </p:nvPr>
        </p:nvSpPr>
        <p:spPr>
          <a:xfrm>
            <a:off x="872400" y="2443354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1" name="Google Shape;141;p20"/>
          <p:cNvSpPr txBox="1"/>
          <p:nvPr>
            <p:ph idx="1" type="subTitle"/>
          </p:nvPr>
        </p:nvSpPr>
        <p:spPr>
          <a:xfrm>
            <a:off x="753500" y="2883600"/>
            <a:ext cx="25740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2" name="Google Shape;142;p20"/>
          <p:cNvSpPr txBox="1"/>
          <p:nvPr>
            <p:ph idx="2" type="title"/>
          </p:nvPr>
        </p:nvSpPr>
        <p:spPr>
          <a:xfrm>
            <a:off x="3403800" y="2443354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3" name="Google Shape;143;p20"/>
          <p:cNvSpPr txBox="1"/>
          <p:nvPr>
            <p:ph idx="3" type="subTitle"/>
          </p:nvPr>
        </p:nvSpPr>
        <p:spPr>
          <a:xfrm>
            <a:off x="3285000" y="2883600"/>
            <a:ext cx="25740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4" name="Google Shape;144;p20"/>
          <p:cNvSpPr txBox="1"/>
          <p:nvPr>
            <p:ph idx="4" type="title"/>
          </p:nvPr>
        </p:nvSpPr>
        <p:spPr>
          <a:xfrm>
            <a:off x="5935200" y="2443354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5" name="Google Shape;145;p20"/>
          <p:cNvSpPr txBox="1"/>
          <p:nvPr>
            <p:ph idx="5" type="subTitle"/>
          </p:nvPr>
        </p:nvSpPr>
        <p:spPr>
          <a:xfrm>
            <a:off x="5816400" y="2883600"/>
            <a:ext cx="25740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6" name="Google Shape;146;p20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47" name="Google Shape;147;p20"/>
          <p:cNvSpPr/>
          <p:nvPr/>
        </p:nvSpPr>
        <p:spPr>
          <a:xfrm rot="-5400000">
            <a:off x="6581575" y="2551500"/>
            <a:ext cx="737700" cy="4446300"/>
          </a:xfrm>
          <a:prstGeom prst="rect">
            <a:avLst/>
          </a:prstGeom>
          <a:solidFill>
            <a:srgbClr val="60993E">
              <a:alpha val="68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565800" y="4570900"/>
            <a:ext cx="1245600" cy="5727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0"/>
          <p:cNvSpPr/>
          <p:nvPr/>
        </p:nvSpPr>
        <p:spPr>
          <a:xfrm>
            <a:off x="0" y="1825175"/>
            <a:ext cx="445800" cy="33183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title"/>
          </p:nvPr>
        </p:nvSpPr>
        <p:spPr>
          <a:xfrm>
            <a:off x="1182825" y="2246864"/>
            <a:ext cx="5745000" cy="11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1182825" y="1052469"/>
            <a:ext cx="2071200" cy="13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1182833" y="3331756"/>
            <a:ext cx="43602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BLANK_1_1_1_2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1"/>
          <p:cNvSpPr/>
          <p:nvPr/>
        </p:nvSpPr>
        <p:spPr>
          <a:xfrm rot="-5400000">
            <a:off x="1131750" y="-122100"/>
            <a:ext cx="737700" cy="15633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1"/>
          <p:cNvSpPr txBox="1"/>
          <p:nvPr>
            <p:ph type="title"/>
          </p:nvPr>
        </p:nvSpPr>
        <p:spPr>
          <a:xfrm>
            <a:off x="2087700" y="3070154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4" name="Google Shape;154;p21"/>
          <p:cNvSpPr txBox="1"/>
          <p:nvPr>
            <p:ph idx="1" type="subTitle"/>
          </p:nvPr>
        </p:nvSpPr>
        <p:spPr>
          <a:xfrm>
            <a:off x="1968800" y="3510400"/>
            <a:ext cx="25740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5" name="Google Shape;155;p21"/>
          <p:cNvSpPr txBox="1"/>
          <p:nvPr>
            <p:ph idx="2" type="title"/>
          </p:nvPr>
        </p:nvSpPr>
        <p:spPr>
          <a:xfrm>
            <a:off x="4619100" y="3070154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6" name="Google Shape;156;p21"/>
          <p:cNvSpPr txBox="1"/>
          <p:nvPr>
            <p:ph idx="3" type="subTitle"/>
          </p:nvPr>
        </p:nvSpPr>
        <p:spPr>
          <a:xfrm>
            <a:off x="4500300" y="3510400"/>
            <a:ext cx="25740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7" name="Google Shape;157;p21"/>
          <p:cNvSpPr txBox="1"/>
          <p:nvPr>
            <p:ph idx="4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58" name="Google Shape;158;p21"/>
          <p:cNvSpPr/>
          <p:nvPr/>
        </p:nvSpPr>
        <p:spPr>
          <a:xfrm>
            <a:off x="2350100" y="4488001"/>
            <a:ext cx="1245600" cy="6930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1"/>
          <p:cNvSpPr/>
          <p:nvPr/>
        </p:nvSpPr>
        <p:spPr>
          <a:xfrm>
            <a:off x="4981225" y="4435002"/>
            <a:ext cx="1245600" cy="11535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1"/>
          <p:cNvSpPr/>
          <p:nvPr/>
        </p:nvSpPr>
        <p:spPr>
          <a:xfrm>
            <a:off x="7533875" y="3317975"/>
            <a:ext cx="445800" cy="18630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1"/>
          <p:cNvSpPr/>
          <p:nvPr/>
        </p:nvSpPr>
        <p:spPr>
          <a:xfrm>
            <a:off x="0" y="3065375"/>
            <a:ext cx="445800" cy="20880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BLANK_1_1_1_2_1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/>
          <p:nvPr/>
        </p:nvSpPr>
        <p:spPr>
          <a:xfrm rot="-5400000">
            <a:off x="2017800" y="-1008150"/>
            <a:ext cx="737700" cy="33354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2"/>
          <p:cNvSpPr txBox="1"/>
          <p:nvPr>
            <p:ph idx="1" type="subTitle"/>
          </p:nvPr>
        </p:nvSpPr>
        <p:spPr>
          <a:xfrm>
            <a:off x="720000" y="1258600"/>
            <a:ext cx="3852000" cy="33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66" name="Google Shape;166;p22"/>
          <p:cNvSpPr txBox="1"/>
          <p:nvPr>
            <p:ph idx="2" type="subTitle"/>
          </p:nvPr>
        </p:nvSpPr>
        <p:spPr>
          <a:xfrm>
            <a:off x="4572000" y="1258600"/>
            <a:ext cx="3852000" cy="33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67" name="Google Shape;167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68" name="Google Shape;168;p22"/>
          <p:cNvSpPr/>
          <p:nvPr/>
        </p:nvSpPr>
        <p:spPr>
          <a:xfrm>
            <a:off x="5544275" y="4466875"/>
            <a:ext cx="2707200" cy="6765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4978475" y="4845375"/>
            <a:ext cx="445800" cy="2982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7898400" y="1"/>
            <a:ext cx="1245600" cy="3267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/>
          <p:nvPr/>
        </p:nvSpPr>
        <p:spPr>
          <a:xfrm rot="-5400000">
            <a:off x="3385350" y="-2375700"/>
            <a:ext cx="737700" cy="60705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3"/>
          <p:cNvSpPr txBox="1"/>
          <p:nvPr>
            <p:ph type="title"/>
          </p:nvPr>
        </p:nvSpPr>
        <p:spPr>
          <a:xfrm>
            <a:off x="2138448" y="1420757"/>
            <a:ext cx="2373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4" name="Google Shape;174;p23"/>
          <p:cNvSpPr txBox="1"/>
          <p:nvPr>
            <p:ph idx="1" type="subTitle"/>
          </p:nvPr>
        </p:nvSpPr>
        <p:spPr>
          <a:xfrm>
            <a:off x="2138448" y="1946925"/>
            <a:ext cx="2373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5" name="Google Shape;175;p23"/>
          <p:cNvSpPr txBox="1"/>
          <p:nvPr>
            <p:ph idx="2" type="title"/>
          </p:nvPr>
        </p:nvSpPr>
        <p:spPr>
          <a:xfrm>
            <a:off x="5490757" y="1420757"/>
            <a:ext cx="2373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6" name="Google Shape;176;p23"/>
          <p:cNvSpPr txBox="1"/>
          <p:nvPr>
            <p:ph idx="3" type="subTitle"/>
          </p:nvPr>
        </p:nvSpPr>
        <p:spPr>
          <a:xfrm>
            <a:off x="5490757" y="1946925"/>
            <a:ext cx="2373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7" name="Google Shape;177;p23"/>
          <p:cNvSpPr txBox="1"/>
          <p:nvPr>
            <p:ph idx="4" type="title"/>
          </p:nvPr>
        </p:nvSpPr>
        <p:spPr>
          <a:xfrm>
            <a:off x="2138448" y="2933458"/>
            <a:ext cx="2373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8" name="Google Shape;178;p23"/>
          <p:cNvSpPr txBox="1"/>
          <p:nvPr>
            <p:ph idx="5" type="subTitle"/>
          </p:nvPr>
        </p:nvSpPr>
        <p:spPr>
          <a:xfrm>
            <a:off x="2138448" y="3459626"/>
            <a:ext cx="2373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9" name="Google Shape;179;p23"/>
          <p:cNvSpPr txBox="1"/>
          <p:nvPr>
            <p:ph idx="6" type="title"/>
          </p:nvPr>
        </p:nvSpPr>
        <p:spPr>
          <a:xfrm>
            <a:off x="5490757" y="2933458"/>
            <a:ext cx="2373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0" name="Google Shape;180;p23"/>
          <p:cNvSpPr txBox="1"/>
          <p:nvPr>
            <p:ph idx="7" type="subTitle"/>
          </p:nvPr>
        </p:nvSpPr>
        <p:spPr>
          <a:xfrm>
            <a:off x="5490757" y="3459626"/>
            <a:ext cx="2373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1" name="Google Shape;181;p23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82" name="Google Shape;182;p23"/>
          <p:cNvSpPr/>
          <p:nvPr/>
        </p:nvSpPr>
        <p:spPr>
          <a:xfrm>
            <a:off x="6436800" y="4507150"/>
            <a:ext cx="2707200" cy="669900"/>
          </a:xfrm>
          <a:prstGeom prst="rect">
            <a:avLst/>
          </a:prstGeom>
          <a:solidFill>
            <a:srgbClr val="60993E">
              <a:alpha val="68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3"/>
          <p:cNvSpPr/>
          <p:nvPr/>
        </p:nvSpPr>
        <p:spPr>
          <a:xfrm>
            <a:off x="565800" y="4507151"/>
            <a:ext cx="1245600" cy="6363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3"/>
          <p:cNvSpPr/>
          <p:nvPr/>
        </p:nvSpPr>
        <p:spPr>
          <a:xfrm>
            <a:off x="0" y="2662475"/>
            <a:ext cx="445800" cy="24810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BLANK_1_1_1_1_2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4"/>
          <p:cNvSpPr/>
          <p:nvPr/>
        </p:nvSpPr>
        <p:spPr>
          <a:xfrm rot="5400000">
            <a:off x="7444350" y="1191254"/>
            <a:ext cx="1245600" cy="21537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4"/>
          <p:cNvSpPr/>
          <p:nvPr/>
        </p:nvSpPr>
        <p:spPr>
          <a:xfrm rot="5400000">
            <a:off x="7887000" y="3260854"/>
            <a:ext cx="1245600" cy="12684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4"/>
          <p:cNvSpPr/>
          <p:nvPr/>
        </p:nvSpPr>
        <p:spPr>
          <a:xfrm rot="5400000">
            <a:off x="116450" y="3155854"/>
            <a:ext cx="1245600" cy="14784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4"/>
          <p:cNvSpPr/>
          <p:nvPr/>
        </p:nvSpPr>
        <p:spPr>
          <a:xfrm rot="5400000">
            <a:off x="420200" y="1225004"/>
            <a:ext cx="1245600" cy="20862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4"/>
          <p:cNvSpPr/>
          <p:nvPr/>
        </p:nvSpPr>
        <p:spPr>
          <a:xfrm rot="-5400000">
            <a:off x="1892550" y="-882900"/>
            <a:ext cx="737700" cy="30849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4"/>
          <p:cNvSpPr txBox="1"/>
          <p:nvPr>
            <p:ph type="title"/>
          </p:nvPr>
        </p:nvSpPr>
        <p:spPr>
          <a:xfrm>
            <a:off x="1404248" y="1739911"/>
            <a:ext cx="2373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3" name="Google Shape;193;p24"/>
          <p:cNvSpPr txBox="1"/>
          <p:nvPr>
            <p:ph idx="1" type="subTitle"/>
          </p:nvPr>
        </p:nvSpPr>
        <p:spPr>
          <a:xfrm>
            <a:off x="1404248" y="2266079"/>
            <a:ext cx="2373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4" name="Google Shape;194;p24"/>
          <p:cNvSpPr txBox="1"/>
          <p:nvPr>
            <p:ph idx="2" type="title"/>
          </p:nvPr>
        </p:nvSpPr>
        <p:spPr>
          <a:xfrm>
            <a:off x="5366157" y="1739911"/>
            <a:ext cx="2373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5" name="Google Shape;195;p24"/>
          <p:cNvSpPr txBox="1"/>
          <p:nvPr>
            <p:ph idx="3" type="subTitle"/>
          </p:nvPr>
        </p:nvSpPr>
        <p:spPr>
          <a:xfrm>
            <a:off x="5366157" y="2266079"/>
            <a:ext cx="2373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6" name="Google Shape;196;p24"/>
          <p:cNvSpPr txBox="1"/>
          <p:nvPr>
            <p:ph idx="4" type="title"/>
          </p:nvPr>
        </p:nvSpPr>
        <p:spPr>
          <a:xfrm>
            <a:off x="1404248" y="3272244"/>
            <a:ext cx="2373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7" name="Google Shape;197;p24"/>
          <p:cNvSpPr txBox="1"/>
          <p:nvPr>
            <p:ph idx="5" type="subTitle"/>
          </p:nvPr>
        </p:nvSpPr>
        <p:spPr>
          <a:xfrm>
            <a:off x="1404248" y="3798411"/>
            <a:ext cx="2373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8" name="Google Shape;198;p24"/>
          <p:cNvSpPr txBox="1"/>
          <p:nvPr>
            <p:ph idx="6" type="title"/>
          </p:nvPr>
        </p:nvSpPr>
        <p:spPr>
          <a:xfrm>
            <a:off x="5366157" y="3272244"/>
            <a:ext cx="2373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9" name="Google Shape;199;p24"/>
          <p:cNvSpPr txBox="1"/>
          <p:nvPr>
            <p:ph idx="7" type="subTitle"/>
          </p:nvPr>
        </p:nvSpPr>
        <p:spPr>
          <a:xfrm>
            <a:off x="5366157" y="3798411"/>
            <a:ext cx="2373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0" name="Google Shape;200;p24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/>
          <p:nvPr/>
        </p:nvSpPr>
        <p:spPr>
          <a:xfrm>
            <a:off x="6845700" y="0"/>
            <a:ext cx="445800" cy="10284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5"/>
          <p:cNvSpPr/>
          <p:nvPr/>
        </p:nvSpPr>
        <p:spPr>
          <a:xfrm rot="-5400000">
            <a:off x="2578050" y="-1568400"/>
            <a:ext cx="737700" cy="44559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5"/>
          <p:cNvSpPr txBox="1"/>
          <p:nvPr>
            <p:ph type="title"/>
          </p:nvPr>
        </p:nvSpPr>
        <p:spPr>
          <a:xfrm>
            <a:off x="625650" y="1666777"/>
            <a:ext cx="26466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5" name="Google Shape;205;p25"/>
          <p:cNvSpPr txBox="1"/>
          <p:nvPr>
            <p:ph idx="1" type="subTitle"/>
          </p:nvPr>
        </p:nvSpPr>
        <p:spPr>
          <a:xfrm>
            <a:off x="882600" y="2120792"/>
            <a:ext cx="213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6" name="Google Shape;206;p25"/>
          <p:cNvSpPr txBox="1"/>
          <p:nvPr>
            <p:ph idx="2" type="title"/>
          </p:nvPr>
        </p:nvSpPr>
        <p:spPr>
          <a:xfrm>
            <a:off x="3248726" y="1666777"/>
            <a:ext cx="26466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7" name="Google Shape;207;p25"/>
          <p:cNvSpPr txBox="1"/>
          <p:nvPr>
            <p:ph idx="3" type="subTitle"/>
          </p:nvPr>
        </p:nvSpPr>
        <p:spPr>
          <a:xfrm>
            <a:off x="3505676" y="2120792"/>
            <a:ext cx="213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8" name="Google Shape;208;p25"/>
          <p:cNvSpPr txBox="1"/>
          <p:nvPr>
            <p:ph idx="4" type="title"/>
          </p:nvPr>
        </p:nvSpPr>
        <p:spPr>
          <a:xfrm>
            <a:off x="625650" y="3385838"/>
            <a:ext cx="26466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9" name="Google Shape;209;p25"/>
          <p:cNvSpPr txBox="1"/>
          <p:nvPr>
            <p:ph idx="5" type="subTitle"/>
          </p:nvPr>
        </p:nvSpPr>
        <p:spPr>
          <a:xfrm>
            <a:off x="882600" y="3839854"/>
            <a:ext cx="213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0" name="Google Shape;210;p25"/>
          <p:cNvSpPr txBox="1"/>
          <p:nvPr>
            <p:ph idx="6" type="title"/>
          </p:nvPr>
        </p:nvSpPr>
        <p:spPr>
          <a:xfrm>
            <a:off x="3248726" y="3385838"/>
            <a:ext cx="26466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1" name="Google Shape;211;p25"/>
          <p:cNvSpPr txBox="1"/>
          <p:nvPr>
            <p:ph idx="7" type="subTitle"/>
          </p:nvPr>
        </p:nvSpPr>
        <p:spPr>
          <a:xfrm>
            <a:off x="3505676" y="3839854"/>
            <a:ext cx="213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2" name="Google Shape;212;p25"/>
          <p:cNvSpPr txBox="1"/>
          <p:nvPr>
            <p:ph idx="8" type="title"/>
          </p:nvPr>
        </p:nvSpPr>
        <p:spPr>
          <a:xfrm>
            <a:off x="5871801" y="1666777"/>
            <a:ext cx="26466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3" name="Google Shape;213;p25"/>
          <p:cNvSpPr txBox="1"/>
          <p:nvPr>
            <p:ph idx="9" type="subTitle"/>
          </p:nvPr>
        </p:nvSpPr>
        <p:spPr>
          <a:xfrm>
            <a:off x="6128750" y="2120792"/>
            <a:ext cx="213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4" name="Google Shape;214;p25"/>
          <p:cNvSpPr txBox="1"/>
          <p:nvPr>
            <p:ph idx="13" type="title"/>
          </p:nvPr>
        </p:nvSpPr>
        <p:spPr>
          <a:xfrm>
            <a:off x="5871801" y="3385838"/>
            <a:ext cx="26466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5" name="Google Shape;215;p25"/>
          <p:cNvSpPr txBox="1"/>
          <p:nvPr>
            <p:ph idx="14" type="subTitle"/>
          </p:nvPr>
        </p:nvSpPr>
        <p:spPr>
          <a:xfrm>
            <a:off x="6128750" y="3839854"/>
            <a:ext cx="213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6" name="Google Shape;216;p25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17" name="Google Shape;217;p25"/>
          <p:cNvSpPr/>
          <p:nvPr/>
        </p:nvSpPr>
        <p:spPr>
          <a:xfrm>
            <a:off x="0" y="3633775"/>
            <a:ext cx="445800" cy="15096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5"/>
          <p:cNvSpPr/>
          <p:nvPr/>
        </p:nvSpPr>
        <p:spPr>
          <a:xfrm>
            <a:off x="7898400" y="4639379"/>
            <a:ext cx="1245600" cy="5040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BLANK_1_1_1_1_1_2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/>
          <p:nvPr/>
        </p:nvSpPr>
        <p:spPr>
          <a:xfrm rot="10800000">
            <a:off x="7332600" y="-16500"/>
            <a:ext cx="1245600" cy="6363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6"/>
          <p:cNvSpPr/>
          <p:nvPr/>
        </p:nvSpPr>
        <p:spPr>
          <a:xfrm>
            <a:off x="4034100" y="0"/>
            <a:ext cx="445800" cy="7158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6"/>
          <p:cNvSpPr/>
          <p:nvPr/>
        </p:nvSpPr>
        <p:spPr>
          <a:xfrm rot="10800000">
            <a:off x="0" y="-1025"/>
            <a:ext cx="2707200" cy="9771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25" name="Google Shape;225;p26"/>
          <p:cNvSpPr txBox="1"/>
          <p:nvPr>
            <p:ph idx="2" type="title"/>
          </p:nvPr>
        </p:nvSpPr>
        <p:spPr>
          <a:xfrm>
            <a:off x="1139550" y="1438522"/>
            <a:ext cx="21327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6" name="Google Shape;226;p26"/>
          <p:cNvSpPr txBox="1"/>
          <p:nvPr>
            <p:ph idx="1" type="subTitle"/>
          </p:nvPr>
        </p:nvSpPr>
        <p:spPr>
          <a:xfrm>
            <a:off x="928600" y="1892550"/>
            <a:ext cx="234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7" name="Google Shape;227;p26"/>
          <p:cNvSpPr txBox="1"/>
          <p:nvPr>
            <p:ph idx="3" type="title"/>
          </p:nvPr>
        </p:nvSpPr>
        <p:spPr>
          <a:xfrm>
            <a:off x="1000000" y="2464443"/>
            <a:ext cx="2272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8" name="Google Shape;228;p26"/>
          <p:cNvSpPr txBox="1"/>
          <p:nvPr>
            <p:ph idx="4" type="subTitle"/>
          </p:nvPr>
        </p:nvSpPr>
        <p:spPr>
          <a:xfrm>
            <a:off x="928600" y="2918461"/>
            <a:ext cx="234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9" name="Google Shape;229;p26"/>
          <p:cNvSpPr txBox="1"/>
          <p:nvPr>
            <p:ph idx="5" type="title"/>
          </p:nvPr>
        </p:nvSpPr>
        <p:spPr>
          <a:xfrm>
            <a:off x="1000000" y="3493962"/>
            <a:ext cx="2272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0" name="Google Shape;230;p26"/>
          <p:cNvSpPr txBox="1"/>
          <p:nvPr>
            <p:ph idx="6" type="subTitle"/>
          </p:nvPr>
        </p:nvSpPr>
        <p:spPr>
          <a:xfrm>
            <a:off x="928600" y="3947976"/>
            <a:ext cx="234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1" name="Google Shape;231;p26"/>
          <p:cNvSpPr txBox="1"/>
          <p:nvPr>
            <p:ph idx="7" type="title"/>
          </p:nvPr>
        </p:nvSpPr>
        <p:spPr>
          <a:xfrm>
            <a:off x="5871800" y="2463470"/>
            <a:ext cx="21327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2" name="Google Shape;232;p26"/>
          <p:cNvSpPr txBox="1"/>
          <p:nvPr>
            <p:ph idx="8" type="subTitle"/>
          </p:nvPr>
        </p:nvSpPr>
        <p:spPr>
          <a:xfrm>
            <a:off x="5871800" y="2917475"/>
            <a:ext cx="234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3" name="Google Shape;233;p26"/>
          <p:cNvSpPr txBox="1"/>
          <p:nvPr>
            <p:ph idx="9" type="title"/>
          </p:nvPr>
        </p:nvSpPr>
        <p:spPr>
          <a:xfrm>
            <a:off x="5871800" y="1443322"/>
            <a:ext cx="21327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4" name="Google Shape;234;p26"/>
          <p:cNvSpPr txBox="1"/>
          <p:nvPr>
            <p:ph idx="13" type="subTitle"/>
          </p:nvPr>
        </p:nvSpPr>
        <p:spPr>
          <a:xfrm>
            <a:off x="5871800" y="1897325"/>
            <a:ext cx="234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5" name="Google Shape;235;p26"/>
          <p:cNvSpPr txBox="1"/>
          <p:nvPr>
            <p:ph idx="14" type="title"/>
          </p:nvPr>
        </p:nvSpPr>
        <p:spPr>
          <a:xfrm>
            <a:off x="5871800" y="3493969"/>
            <a:ext cx="21327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6" name="Google Shape;236;p26"/>
          <p:cNvSpPr txBox="1"/>
          <p:nvPr>
            <p:ph idx="15" type="subTitle"/>
          </p:nvPr>
        </p:nvSpPr>
        <p:spPr>
          <a:xfrm>
            <a:off x="5871800" y="3947975"/>
            <a:ext cx="234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7" name="Google Shape;237;p26"/>
          <p:cNvSpPr/>
          <p:nvPr/>
        </p:nvSpPr>
        <p:spPr>
          <a:xfrm rot="10800000">
            <a:off x="8698200" y="-16525"/>
            <a:ext cx="445800" cy="24810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6"/>
          <p:cNvSpPr/>
          <p:nvPr/>
        </p:nvSpPr>
        <p:spPr>
          <a:xfrm>
            <a:off x="307200" y="3729450"/>
            <a:ext cx="445800" cy="14214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6"/>
          <p:cNvSpPr/>
          <p:nvPr/>
        </p:nvSpPr>
        <p:spPr>
          <a:xfrm>
            <a:off x="4981225" y="4567001"/>
            <a:ext cx="1245600" cy="5838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7"/>
          <p:cNvSpPr txBox="1"/>
          <p:nvPr>
            <p:ph hasCustomPrompt="1" type="title"/>
          </p:nvPr>
        </p:nvSpPr>
        <p:spPr>
          <a:xfrm>
            <a:off x="1051325" y="761179"/>
            <a:ext cx="2128800" cy="9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43" name="Google Shape;243;p27"/>
          <p:cNvSpPr txBox="1"/>
          <p:nvPr>
            <p:ph idx="2" type="title"/>
          </p:nvPr>
        </p:nvSpPr>
        <p:spPr>
          <a:xfrm>
            <a:off x="928923" y="3089903"/>
            <a:ext cx="23736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4" name="Google Shape;244;p27"/>
          <p:cNvSpPr txBox="1"/>
          <p:nvPr>
            <p:ph idx="1" type="subTitle"/>
          </p:nvPr>
        </p:nvSpPr>
        <p:spPr>
          <a:xfrm>
            <a:off x="928925" y="3539860"/>
            <a:ext cx="2373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45" name="Google Shape;245;p27"/>
          <p:cNvSpPr txBox="1"/>
          <p:nvPr>
            <p:ph hasCustomPrompt="1" idx="3" type="title"/>
          </p:nvPr>
        </p:nvSpPr>
        <p:spPr>
          <a:xfrm>
            <a:off x="3507600" y="761179"/>
            <a:ext cx="2128800" cy="9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46" name="Google Shape;246;p27"/>
          <p:cNvSpPr txBox="1"/>
          <p:nvPr>
            <p:ph idx="4" type="title"/>
          </p:nvPr>
        </p:nvSpPr>
        <p:spPr>
          <a:xfrm>
            <a:off x="3385198" y="3089903"/>
            <a:ext cx="23736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7" name="Google Shape;247;p27"/>
          <p:cNvSpPr txBox="1"/>
          <p:nvPr>
            <p:ph idx="5" type="subTitle"/>
          </p:nvPr>
        </p:nvSpPr>
        <p:spPr>
          <a:xfrm>
            <a:off x="3385200" y="3539860"/>
            <a:ext cx="2373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48" name="Google Shape;248;p27"/>
          <p:cNvSpPr txBox="1"/>
          <p:nvPr>
            <p:ph hasCustomPrompt="1" idx="6" type="title"/>
          </p:nvPr>
        </p:nvSpPr>
        <p:spPr>
          <a:xfrm>
            <a:off x="5963875" y="761179"/>
            <a:ext cx="2128800" cy="9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49" name="Google Shape;249;p27"/>
          <p:cNvSpPr txBox="1"/>
          <p:nvPr>
            <p:ph idx="7" type="title"/>
          </p:nvPr>
        </p:nvSpPr>
        <p:spPr>
          <a:xfrm>
            <a:off x="5841473" y="3089903"/>
            <a:ext cx="23736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0" name="Google Shape;250;p27"/>
          <p:cNvSpPr txBox="1"/>
          <p:nvPr>
            <p:ph idx="8" type="subTitle"/>
          </p:nvPr>
        </p:nvSpPr>
        <p:spPr>
          <a:xfrm>
            <a:off x="5841475" y="3539860"/>
            <a:ext cx="2373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1" name="Google Shape;251;p27"/>
          <p:cNvSpPr/>
          <p:nvPr/>
        </p:nvSpPr>
        <p:spPr>
          <a:xfrm>
            <a:off x="7383125" y="4615801"/>
            <a:ext cx="1245600" cy="5277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7"/>
          <p:cNvSpPr/>
          <p:nvPr/>
        </p:nvSpPr>
        <p:spPr>
          <a:xfrm>
            <a:off x="0" y="0"/>
            <a:ext cx="2707200" cy="5493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7"/>
          <p:cNvSpPr/>
          <p:nvPr/>
        </p:nvSpPr>
        <p:spPr>
          <a:xfrm>
            <a:off x="6817325" y="4393200"/>
            <a:ext cx="445800" cy="7503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7"/>
          <p:cNvSpPr/>
          <p:nvPr/>
        </p:nvSpPr>
        <p:spPr>
          <a:xfrm>
            <a:off x="947125" y="4393175"/>
            <a:ext cx="445800" cy="7503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7"/>
          <p:cNvSpPr/>
          <p:nvPr/>
        </p:nvSpPr>
        <p:spPr>
          <a:xfrm>
            <a:off x="5272675" y="0"/>
            <a:ext cx="2707200" cy="5493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BLANK_1_1_1_1_1_1_3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8"/>
          <p:cNvSpPr/>
          <p:nvPr/>
        </p:nvSpPr>
        <p:spPr>
          <a:xfrm rot="-5400000">
            <a:off x="3577375" y="-508500"/>
            <a:ext cx="1013400" cy="20115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8"/>
          <p:cNvSpPr txBox="1"/>
          <p:nvPr>
            <p:ph hasCustomPrompt="1" type="title"/>
          </p:nvPr>
        </p:nvSpPr>
        <p:spPr>
          <a:xfrm>
            <a:off x="720000" y="382449"/>
            <a:ext cx="4281900" cy="9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0" name="Google Shape;260;p28"/>
          <p:cNvSpPr txBox="1"/>
          <p:nvPr>
            <p:ph idx="1" type="subTitle"/>
          </p:nvPr>
        </p:nvSpPr>
        <p:spPr>
          <a:xfrm>
            <a:off x="720000" y="1298374"/>
            <a:ext cx="42819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61" name="Google Shape;261;p28"/>
          <p:cNvSpPr txBox="1"/>
          <p:nvPr>
            <p:ph hasCustomPrompt="1" idx="2" type="title"/>
          </p:nvPr>
        </p:nvSpPr>
        <p:spPr>
          <a:xfrm>
            <a:off x="2431125" y="1824599"/>
            <a:ext cx="4281900" cy="9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2" name="Google Shape;262;p28"/>
          <p:cNvSpPr txBox="1"/>
          <p:nvPr>
            <p:ph idx="3" type="subTitle"/>
          </p:nvPr>
        </p:nvSpPr>
        <p:spPr>
          <a:xfrm>
            <a:off x="2431125" y="2740518"/>
            <a:ext cx="42819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63" name="Google Shape;263;p28"/>
          <p:cNvSpPr txBox="1"/>
          <p:nvPr>
            <p:ph hasCustomPrompt="1" idx="4" type="title"/>
          </p:nvPr>
        </p:nvSpPr>
        <p:spPr>
          <a:xfrm>
            <a:off x="4142100" y="3266749"/>
            <a:ext cx="4281900" cy="9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4" name="Google Shape;264;p28"/>
          <p:cNvSpPr txBox="1"/>
          <p:nvPr>
            <p:ph idx="5" type="subTitle"/>
          </p:nvPr>
        </p:nvSpPr>
        <p:spPr>
          <a:xfrm>
            <a:off x="4142100" y="4182672"/>
            <a:ext cx="42819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65" name="Google Shape;265;p28"/>
          <p:cNvSpPr/>
          <p:nvPr/>
        </p:nvSpPr>
        <p:spPr>
          <a:xfrm>
            <a:off x="660025" y="0"/>
            <a:ext cx="445800" cy="40788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8"/>
          <p:cNvSpPr/>
          <p:nvPr/>
        </p:nvSpPr>
        <p:spPr>
          <a:xfrm>
            <a:off x="5884850" y="3990002"/>
            <a:ext cx="1245600" cy="11535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8"/>
          <p:cNvSpPr/>
          <p:nvPr/>
        </p:nvSpPr>
        <p:spPr>
          <a:xfrm>
            <a:off x="7737350" y="2786348"/>
            <a:ext cx="1245600" cy="23574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8"/>
          <p:cNvSpPr/>
          <p:nvPr/>
        </p:nvSpPr>
        <p:spPr>
          <a:xfrm>
            <a:off x="1712725" y="3294300"/>
            <a:ext cx="445800" cy="18492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 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"/>
          <p:cNvSpPr/>
          <p:nvPr/>
        </p:nvSpPr>
        <p:spPr>
          <a:xfrm rot="-5400000">
            <a:off x="1978650" y="-969000"/>
            <a:ext cx="737700" cy="32571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72" name="Google Shape;272;p29"/>
          <p:cNvSpPr/>
          <p:nvPr/>
        </p:nvSpPr>
        <p:spPr>
          <a:xfrm>
            <a:off x="0" y="0"/>
            <a:ext cx="445800" cy="51435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9"/>
          <p:cNvSpPr/>
          <p:nvPr/>
        </p:nvSpPr>
        <p:spPr>
          <a:xfrm>
            <a:off x="7898400" y="4502409"/>
            <a:ext cx="1245600" cy="641100"/>
          </a:xfrm>
          <a:prstGeom prst="rect">
            <a:avLst/>
          </a:prstGeom>
          <a:solidFill>
            <a:srgbClr val="60993E">
              <a:alpha val="68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0"/>
          <p:cNvSpPr/>
          <p:nvPr/>
        </p:nvSpPr>
        <p:spPr>
          <a:xfrm rot="-5400000">
            <a:off x="3094650" y="-2085000"/>
            <a:ext cx="737700" cy="54891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78" name="Google Shape;278;p30"/>
          <p:cNvSpPr/>
          <p:nvPr/>
        </p:nvSpPr>
        <p:spPr>
          <a:xfrm>
            <a:off x="8697750" y="0"/>
            <a:ext cx="445800" cy="17082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0"/>
          <p:cNvSpPr/>
          <p:nvPr/>
        </p:nvSpPr>
        <p:spPr>
          <a:xfrm>
            <a:off x="450" y="4740475"/>
            <a:ext cx="2707200" cy="4407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0"/>
          <p:cNvSpPr/>
          <p:nvPr/>
        </p:nvSpPr>
        <p:spPr>
          <a:xfrm>
            <a:off x="5884850" y="4629326"/>
            <a:ext cx="1245600" cy="5142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rot="-5400000">
            <a:off x="2647350" y="-1637700"/>
            <a:ext cx="737700" cy="45945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720000" y="1163325"/>
            <a:ext cx="7704000" cy="3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>
                <a:solidFill>
                  <a:srgbClr val="434343"/>
                </a:solidFill>
                <a:latin typeface="Krub"/>
                <a:ea typeface="Krub"/>
                <a:cs typeface="Krub"/>
                <a:sym typeface="Krub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>
                <a:solidFill>
                  <a:schemeClr val="lt1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3" name="Google Shape;23;p4"/>
          <p:cNvSpPr/>
          <p:nvPr/>
        </p:nvSpPr>
        <p:spPr>
          <a:xfrm>
            <a:off x="6436800" y="4731575"/>
            <a:ext cx="2707200" cy="4119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8727450" y="0"/>
            <a:ext cx="445800" cy="14451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7361850" y="1"/>
            <a:ext cx="1245600" cy="4119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0" y="0"/>
            <a:ext cx="445800" cy="40788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1"/>
          <p:cNvSpPr txBox="1"/>
          <p:nvPr>
            <p:ph type="ctrTitle"/>
          </p:nvPr>
        </p:nvSpPr>
        <p:spPr>
          <a:xfrm>
            <a:off x="2430025" y="300585"/>
            <a:ext cx="42840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3" name="Google Shape;283;p31"/>
          <p:cNvSpPr txBox="1"/>
          <p:nvPr>
            <p:ph idx="1" type="subTitle"/>
          </p:nvPr>
        </p:nvSpPr>
        <p:spPr>
          <a:xfrm>
            <a:off x="2425075" y="1266986"/>
            <a:ext cx="4293900" cy="14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4" name="Google Shape;284;p31"/>
          <p:cNvSpPr/>
          <p:nvPr/>
        </p:nvSpPr>
        <p:spPr>
          <a:xfrm>
            <a:off x="0" y="3990002"/>
            <a:ext cx="1245600" cy="11535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1"/>
          <p:cNvSpPr/>
          <p:nvPr/>
        </p:nvSpPr>
        <p:spPr>
          <a:xfrm>
            <a:off x="7909550" y="3990002"/>
            <a:ext cx="1245600" cy="1153500"/>
          </a:xfrm>
          <a:prstGeom prst="rect">
            <a:avLst/>
          </a:prstGeom>
          <a:solidFill>
            <a:srgbClr val="60993E">
              <a:alpha val="68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1"/>
          <p:cNvSpPr/>
          <p:nvPr/>
        </p:nvSpPr>
        <p:spPr>
          <a:xfrm>
            <a:off x="6856838" y="2796300"/>
            <a:ext cx="445800" cy="2347200"/>
          </a:xfrm>
          <a:prstGeom prst="rect">
            <a:avLst/>
          </a:prstGeom>
          <a:solidFill>
            <a:srgbClr val="60993E">
              <a:alpha val="68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1"/>
          <p:cNvSpPr/>
          <p:nvPr/>
        </p:nvSpPr>
        <p:spPr>
          <a:xfrm>
            <a:off x="1365600" y="-36750"/>
            <a:ext cx="445800" cy="14259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1"/>
          <p:cNvSpPr/>
          <p:nvPr/>
        </p:nvSpPr>
        <p:spPr>
          <a:xfrm>
            <a:off x="0" y="-36752"/>
            <a:ext cx="1245600" cy="21804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2"/>
          <p:cNvSpPr/>
          <p:nvPr/>
        </p:nvSpPr>
        <p:spPr>
          <a:xfrm>
            <a:off x="0" y="0"/>
            <a:ext cx="2707200" cy="5493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2"/>
          <p:cNvSpPr/>
          <p:nvPr/>
        </p:nvSpPr>
        <p:spPr>
          <a:xfrm>
            <a:off x="947125" y="4393175"/>
            <a:ext cx="445800" cy="7503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2"/>
          <p:cNvSpPr/>
          <p:nvPr/>
        </p:nvSpPr>
        <p:spPr>
          <a:xfrm rot="5400000">
            <a:off x="7631550" y="3631052"/>
            <a:ext cx="1013400" cy="20115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2"/>
          <p:cNvSpPr/>
          <p:nvPr/>
        </p:nvSpPr>
        <p:spPr>
          <a:xfrm rot="10800000">
            <a:off x="5091875" y="-9450"/>
            <a:ext cx="1245600" cy="11535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3"/>
          <p:cNvSpPr/>
          <p:nvPr/>
        </p:nvSpPr>
        <p:spPr>
          <a:xfrm rot="10800000">
            <a:off x="0" y="0"/>
            <a:ext cx="1245600" cy="5040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3"/>
          <p:cNvSpPr/>
          <p:nvPr/>
        </p:nvSpPr>
        <p:spPr>
          <a:xfrm rot="10800000">
            <a:off x="1852500" y="4114979"/>
            <a:ext cx="445800" cy="10284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3"/>
          <p:cNvSpPr/>
          <p:nvPr/>
        </p:nvSpPr>
        <p:spPr>
          <a:xfrm rot="10800000">
            <a:off x="8698200" y="4"/>
            <a:ext cx="445800" cy="15096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l titolo 1">
  <p:cSld name="TITLE_1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2" name="Google Shape;302;p34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303" name="Google Shape;30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l titolo 2">
  <p:cSld name="TITLE_2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5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6" name="Google Shape;306;p35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307" name="Google Shape;30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000000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14" name="Google Shape;314;p3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315" name="Google Shape;31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38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318" name="Google Shape;318;p38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8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8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8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8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8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8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8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8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8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8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8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38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7" name="Google Shape;33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oogle Shape;339;p3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340" name="Google Shape;340;p3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00FF00">
                <a:alpha val="68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3" name="Google Shape;343;p3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4" name="Google Shape;34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4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347" name="Google Shape;347;p4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4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0" name="Google Shape;350;p40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51" name="Google Shape;351;p40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52" name="Google Shape;35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p4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355" name="Google Shape;355;p4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4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" name="Google Shape;357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8" name="Google Shape;35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2673063" y="1470925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500">
                <a:latin typeface="Questrial"/>
                <a:ea typeface="Questrial"/>
                <a:cs typeface="Questrial"/>
                <a:sym typeface="Questrial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2" type="subTitle"/>
          </p:nvPr>
        </p:nvSpPr>
        <p:spPr>
          <a:xfrm>
            <a:off x="2673063" y="3137432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500">
                <a:latin typeface="Questrial"/>
                <a:ea typeface="Questrial"/>
                <a:cs typeface="Questrial"/>
                <a:sym typeface="Questrial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3" type="subTitle"/>
          </p:nvPr>
        </p:nvSpPr>
        <p:spPr>
          <a:xfrm>
            <a:off x="2673063" y="1920048"/>
            <a:ext cx="2907600" cy="9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4" type="subTitle"/>
          </p:nvPr>
        </p:nvSpPr>
        <p:spPr>
          <a:xfrm>
            <a:off x="2673063" y="3586555"/>
            <a:ext cx="2907600" cy="9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361" name="Google Shape;361;p4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4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4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4" name="Google Shape;364;p42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65" name="Google Shape;365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43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368" name="Google Shape;368;p43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3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3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3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3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3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43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43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3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3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43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4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3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43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3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43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43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43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7" name="Google Shape;387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4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390" name="Google Shape;390;p4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2" name="Google Shape;392;p44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3" name="Google Shape;393;p44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394" name="Google Shape;394;p44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5" name="Google Shape;395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oogle Shape;397;p45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398" name="Google Shape;398;p45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45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45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401" name="Google Shape;401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oogle Shape;403;p4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04" name="Google Shape;404;p4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6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46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4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4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46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46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6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46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6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2" name="Google Shape;422;p46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23" name="Google Shape;423;p4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24" name="Google Shape;424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/>
          <p:nvPr/>
        </p:nvSpPr>
        <p:spPr>
          <a:xfrm rot="-5400000">
            <a:off x="1978650" y="-969000"/>
            <a:ext cx="737700" cy="32571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8" name="Google Shape;38;p6"/>
          <p:cNvSpPr/>
          <p:nvPr/>
        </p:nvSpPr>
        <p:spPr>
          <a:xfrm>
            <a:off x="4055400" y="4760175"/>
            <a:ext cx="1245600" cy="3834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720000" y="4760275"/>
            <a:ext cx="2707200" cy="3735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0" y="0"/>
            <a:ext cx="445800" cy="22344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7332600" y="1"/>
            <a:ext cx="1245600" cy="5901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/>
          <p:nvPr>
            <p:ph idx="1" type="subTitle"/>
          </p:nvPr>
        </p:nvSpPr>
        <p:spPr>
          <a:xfrm>
            <a:off x="720000" y="2774669"/>
            <a:ext cx="4205100" cy="9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type="title"/>
          </p:nvPr>
        </p:nvSpPr>
        <p:spPr>
          <a:xfrm>
            <a:off x="720000" y="974950"/>
            <a:ext cx="4410600" cy="17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/>
          <p:nvPr/>
        </p:nvSpPr>
        <p:spPr>
          <a:xfrm>
            <a:off x="5566450" y="0"/>
            <a:ext cx="445800" cy="14529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8"/>
          <p:cNvSpPr/>
          <p:nvPr/>
        </p:nvSpPr>
        <p:spPr>
          <a:xfrm>
            <a:off x="4200850" y="2"/>
            <a:ext cx="1245600" cy="11223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8"/>
          <p:cNvSpPr txBox="1"/>
          <p:nvPr>
            <p:ph type="title"/>
          </p:nvPr>
        </p:nvSpPr>
        <p:spPr>
          <a:xfrm>
            <a:off x="2149025" y="1307100"/>
            <a:ext cx="48459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51" name="Google Shape;51;p8"/>
          <p:cNvSpPr/>
          <p:nvPr/>
        </p:nvSpPr>
        <p:spPr>
          <a:xfrm>
            <a:off x="7898400" y="1122147"/>
            <a:ext cx="1245600" cy="40212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9"/>
          <p:cNvSpPr/>
          <p:nvPr/>
        </p:nvSpPr>
        <p:spPr>
          <a:xfrm>
            <a:off x="2757125" y="0"/>
            <a:ext cx="2707200" cy="28296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9"/>
          <p:cNvSpPr txBox="1"/>
          <p:nvPr>
            <p:ph type="title"/>
          </p:nvPr>
        </p:nvSpPr>
        <p:spPr>
          <a:xfrm>
            <a:off x="2041975" y="1174175"/>
            <a:ext cx="5060100" cy="18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6" name="Google Shape;56;p9"/>
          <p:cNvSpPr txBox="1"/>
          <p:nvPr>
            <p:ph idx="1" type="subTitle"/>
          </p:nvPr>
        </p:nvSpPr>
        <p:spPr>
          <a:xfrm>
            <a:off x="2612675" y="2916087"/>
            <a:ext cx="3918900" cy="9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57" name="Google Shape;57;p9"/>
          <p:cNvSpPr/>
          <p:nvPr/>
        </p:nvSpPr>
        <p:spPr>
          <a:xfrm>
            <a:off x="5584200" y="1174175"/>
            <a:ext cx="1245600" cy="41310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9"/>
          <p:cNvSpPr/>
          <p:nvPr/>
        </p:nvSpPr>
        <p:spPr>
          <a:xfrm>
            <a:off x="0" y="0"/>
            <a:ext cx="1245600" cy="41310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3935300" y="3004750"/>
            <a:ext cx="4543200" cy="15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estrial"/>
              <a:buNone/>
              <a:defRPr b="1" sz="4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estrial"/>
              <a:buNone/>
              <a:defRPr b="1" sz="4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estrial"/>
              <a:buNone/>
              <a:defRPr b="1" sz="4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estrial"/>
              <a:buNone/>
              <a:defRPr b="1" sz="4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estrial"/>
              <a:buNone/>
              <a:defRPr b="1" sz="4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estrial"/>
              <a:buNone/>
              <a:defRPr b="1" sz="4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estrial"/>
              <a:buNone/>
              <a:defRPr b="1" sz="4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estrial"/>
              <a:buNone/>
              <a:defRPr b="1" sz="4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estrial"/>
              <a:buNone/>
              <a:defRPr b="1" sz="4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 Medium"/>
              <a:buChar char="●"/>
              <a:defRPr sz="1600">
                <a:solidFill>
                  <a:schemeClr val="dk1"/>
                </a:solidFill>
                <a:latin typeface="Krub Medium"/>
                <a:ea typeface="Krub Medium"/>
                <a:cs typeface="Krub Medium"/>
                <a:sym typeface="Krub Medium"/>
              </a:defRPr>
            </a:lvl1pPr>
            <a:lvl2pPr indent="-3302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 Medium"/>
              <a:buChar char="○"/>
              <a:defRPr sz="1600">
                <a:solidFill>
                  <a:schemeClr val="dk1"/>
                </a:solidFill>
                <a:latin typeface="Krub Medium"/>
                <a:ea typeface="Krub Medium"/>
                <a:cs typeface="Krub Medium"/>
                <a:sym typeface="Krub Medium"/>
              </a:defRPr>
            </a:lvl2pPr>
            <a:lvl3pPr indent="-3302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 Medium"/>
              <a:buChar char="■"/>
              <a:defRPr sz="1600">
                <a:solidFill>
                  <a:schemeClr val="dk1"/>
                </a:solidFill>
                <a:latin typeface="Krub Medium"/>
                <a:ea typeface="Krub Medium"/>
                <a:cs typeface="Krub Medium"/>
                <a:sym typeface="Krub Medium"/>
              </a:defRPr>
            </a:lvl3pPr>
            <a:lvl4pPr indent="-3302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 Medium"/>
              <a:buChar char="●"/>
              <a:defRPr sz="1600">
                <a:solidFill>
                  <a:schemeClr val="dk1"/>
                </a:solidFill>
                <a:latin typeface="Krub Medium"/>
                <a:ea typeface="Krub Medium"/>
                <a:cs typeface="Krub Medium"/>
                <a:sym typeface="Krub Medium"/>
              </a:defRPr>
            </a:lvl4pPr>
            <a:lvl5pPr indent="-3302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 Medium"/>
              <a:buChar char="○"/>
              <a:defRPr sz="1600">
                <a:solidFill>
                  <a:schemeClr val="dk1"/>
                </a:solidFill>
                <a:latin typeface="Krub Medium"/>
                <a:ea typeface="Krub Medium"/>
                <a:cs typeface="Krub Medium"/>
                <a:sym typeface="Krub Medium"/>
              </a:defRPr>
            </a:lvl5pPr>
            <a:lvl6pPr indent="-3302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 Medium"/>
              <a:buChar char="■"/>
              <a:defRPr sz="1600">
                <a:solidFill>
                  <a:schemeClr val="dk1"/>
                </a:solidFill>
                <a:latin typeface="Krub Medium"/>
                <a:ea typeface="Krub Medium"/>
                <a:cs typeface="Krub Medium"/>
                <a:sym typeface="Krub Medium"/>
              </a:defRPr>
            </a:lvl6pPr>
            <a:lvl7pPr indent="-3302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 Medium"/>
              <a:buChar char="●"/>
              <a:defRPr sz="1600">
                <a:solidFill>
                  <a:schemeClr val="dk1"/>
                </a:solidFill>
                <a:latin typeface="Krub Medium"/>
                <a:ea typeface="Krub Medium"/>
                <a:cs typeface="Krub Medium"/>
                <a:sym typeface="Krub Medium"/>
              </a:defRPr>
            </a:lvl7pPr>
            <a:lvl8pPr indent="-3302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 Medium"/>
              <a:buChar char="○"/>
              <a:defRPr sz="1600">
                <a:solidFill>
                  <a:schemeClr val="dk1"/>
                </a:solidFill>
                <a:latin typeface="Krub Medium"/>
                <a:ea typeface="Krub Medium"/>
                <a:cs typeface="Krub Medium"/>
                <a:sym typeface="Krub Medium"/>
              </a:defRPr>
            </a:lvl8pPr>
            <a:lvl9pPr indent="-3302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Krub Medium"/>
              <a:buChar char="■"/>
              <a:defRPr sz="1600">
                <a:solidFill>
                  <a:schemeClr val="dk1"/>
                </a:solidFill>
                <a:latin typeface="Krub Medium"/>
                <a:ea typeface="Krub Medium"/>
                <a:cs typeface="Krub Medium"/>
                <a:sym typeface="Krub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10" name="Google Shape;310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11" name="Google Shape;31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5" Type="http://schemas.openxmlformats.org/officeDocument/2006/relationships/image" Target="../media/image4.png"/><Relationship Id="rId6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jp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Relationship Id="rId4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3.jpg"/><Relationship Id="rId5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48"/>
          <p:cNvPicPr preferRelativeResize="0"/>
          <p:nvPr/>
        </p:nvPicPr>
        <p:blipFill rotWithShape="1">
          <a:blip r:embed="rId3">
            <a:alphaModFix amt="60000"/>
          </a:blip>
          <a:srcRect b="18143" l="12527" r="18143" t="12527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8"/>
          <p:cNvSpPr txBox="1"/>
          <p:nvPr>
            <p:ph type="ctrTitle"/>
          </p:nvPr>
        </p:nvSpPr>
        <p:spPr>
          <a:xfrm>
            <a:off x="1282050" y="1782300"/>
            <a:ext cx="65799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6000">
                <a:latin typeface="Questrial"/>
                <a:ea typeface="Questrial"/>
                <a:cs typeface="Questrial"/>
                <a:sym typeface="Questrial"/>
              </a:rPr>
              <a:t>Save the World!</a:t>
            </a:r>
            <a:endParaRPr b="1" sz="80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33" name="Google Shape;433;p48"/>
          <p:cNvSpPr txBox="1"/>
          <p:nvPr>
            <p:ph type="ctrTitle"/>
          </p:nvPr>
        </p:nvSpPr>
        <p:spPr>
          <a:xfrm>
            <a:off x="3133100" y="2924100"/>
            <a:ext cx="2670900" cy="4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00">
                <a:latin typeface="Questrial"/>
                <a:ea typeface="Questrial"/>
                <a:cs typeface="Questrial"/>
                <a:sym typeface="Questrial"/>
              </a:rPr>
              <a:t>Your gestures matter</a:t>
            </a:r>
            <a:endParaRPr sz="202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34" name="Google Shape;434;p48"/>
          <p:cNvSpPr txBox="1"/>
          <p:nvPr>
            <p:ph idx="1" type="subTitle"/>
          </p:nvPr>
        </p:nvSpPr>
        <p:spPr>
          <a:xfrm>
            <a:off x="6473100" y="4637400"/>
            <a:ext cx="26709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Questrial"/>
                <a:ea typeface="Questrial"/>
                <a:cs typeface="Questrial"/>
                <a:sym typeface="Questrial"/>
              </a:rPr>
              <a:t>Roberto Alessandri - Roberto Leone Cicognani  </a:t>
            </a:r>
            <a:endParaRPr sz="20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Questrial"/>
                <a:ea typeface="Questrial"/>
                <a:cs typeface="Questrial"/>
                <a:sym typeface="Questrial"/>
              </a:rPr>
              <a:t>Alberto Di Maria - Enrico Regondi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7"/>
          <p:cNvSpPr/>
          <p:nvPr/>
        </p:nvSpPr>
        <p:spPr>
          <a:xfrm>
            <a:off x="7332600" y="0"/>
            <a:ext cx="1252800" cy="1317300"/>
          </a:xfrm>
          <a:prstGeom prst="rect">
            <a:avLst/>
          </a:prstGeom>
          <a:solidFill>
            <a:srgbClr val="60993E">
              <a:alpha val="68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57"/>
          <p:cNvSpPr txBox="1"/>
          <p:nvPr>
            <p:ph type="title"/>
          </p:nvPr>
        </p:nvSpPr>
        <p:spPr>
          <a:xfrm>
            <a:off x="648400" y="3723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Gesture Recognition</a:t>
            </a:r>
            <a:endParaRPr/>
          </a:p>
        </p:txBody>
      </p:sp>
      <p:sp>
        <p:nvSpPr>
          <p:cNvPr id="578" name="Google Shape;578;p57"/>
          <p:cNvSpPr txBox="1"/>
          <p:nvPr/>
        </p:nvSpPr>
        <p:spPr>
          <a:xfrm>
            <a:off x="722375" y="1731425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Krub Medium"/>
              <a:ea typeface="Krub Medium"/>
              <a:cs typeface="Krub Medium"/>
              <a:sym typeface="Krub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Krub Medium"/>
              <a:ea typeface="Krub Medium"/>
              <a:cs typeface="Krub Medium"/>
              <a:sym typeface="Krub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Krub Medium"/>
              <a:ea typeface="Krub Medium"/>
              <a:cs typeface="Krub Medium"/>
              <a:sym typeface="Krub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79" name="Google Shape;57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475" y="1569400"/>
            <a:ext cx="2706351" cy="73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57"/>
          <p:cNvPicPr preferRelativeResize="0"/>
          <p:nvPr/>
        </p:nvPicPr>
        <p:blipFill rotWithShape="1">
          <a:blip r:embed="rId4">
            <a:alphaModFix/>
          </a:blip>
          <a:srcRect b="0" l="0" r="0" t="5204"/>
          <a:stretch/>
        </p:blipFill>
        <p:spPr>
          <a:xfrm>
            <a:off x="1183675" y="2530400"/>
            <a:ext cx="3410650" cy="168027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81" name="Google Shape;581;p57"/>
          <p:cNvPicPr preferRelativeResize="0"/>
          <p:nvPr/>
        </p:nvPicPr>
        <p:blipFill rotWithShape="1">
          <a:blip r:embed="rId5">
            <a:alphaModFix/>
          </a:blip>
          <a:srcRect b="0" l="10014" r="11682" t="8307"/>
          <a:stretch/>
        </p:blipFill>
        <p:spPr>
          <a:xfrm>
            <a:off x="5885925" y="1688775"/>
            <a:ext cx="2003774" cy="13173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82" name="Google Shape;582;p57"/>
          <p:cNvPicPr preferRelativeResize="0"/>
          <p:nvPr/>
        </p:nvPicPr>
        <p:blipFill rotWithShape="1">
          <a:blip r:embed="rId6">
            <a:alphaModFix/>
          </a:blip>
          <a:srcRect b="12434" l="0" r="9115" t="0"/>
          <a:stretch/>
        </p:blipFill>
        <p:spPr>
          <a:xfrm>
            <a:off x="5608325" y="3161475"/>
            <a:ext cx="2558974" cy="138422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8"/>
          <p:cNvSpPr txBox="1"/>
          <p:nvPr>
            <p:ph type="title"/>
          </p:nvPr>
        </p:nvSpPr>
        <p:spPr>
          <a:xfrm>
            <a:off x="720000" y="3723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</a:t>
            </a:r>
            <a:endParaRPr/>
          </a:p>
        </p:txBody>
      </p:sp>
      <p:pic>
        <p:nvPicPr>
          <p:cNvPr id="588" name="Google Shape;588;p58"/>
          <p:cNvPicPr preferRelativeResize="0"/>
          <p:nvPr/>
        </p:nvPicPr>
        <p:blipFill rotWithShape="1">
          <a:blip r:embed="rId3">
            <a:alphaModFix/>
          </a:blip>
          <a:srcRect b="30790" l="23158" r="28465" t="26804"/>
          <a:stretch/>
        </p:blipFill>
        <p:spPr>
          <a:xfrm>
            <a:off x="4942576" y="1793525"/>
            <a:ext cx="3733100" cy="2181127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58"/>
          <p:cNvSpPr txBox="1"/>
          <p:nvPr>
            <p:ph idx="1" type="subTitle"/>
          </p:nvPr>
        </p:nvSpPr>
        <p:spPr>
          <a:xfrm>
            <a:off x="1445250" y="1793516"/>
            <a:ext cx="6253500" cy="17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Krub Medium"/>
              <a:buChar char="●"/>
            </a:pPr>
            <a:r>
              <a:rPr lang="en"/>
              <a:t>Weighted p</a:t>
            </a:r>
            <a:r>
              <a:rPr lang="en"/>
              <a:t>arameters calculation</a:t>
            </a:r>
            <a:endParaRPr/>
          </a:p>
          <a:p>
            <a:pPr indent="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Krub Medium"/>
              <a:buChar char="●"/>
            </a:pPr>
            <a:r>
              <a:rPr lang="en"/>
              <a:t>Information sent to GUI (via OSC)</a:t>
            </a:r>
            <a:endParaRPr/>
          </a:p>
          <a:p>
            <a:pPr indent="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Krub Medium"/>
              <a:buChar char="●"/>
            </a:pPr>
            <a:r>
              <a:rPr lang="en"/>
              <a:t>Live reaction of the GUI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58"/>
          <p:cNvSpPr/>
          <p:nvPr/>
        </p:nvSpPr>
        <p:spPr>
          <a:xfrm>
            <a:off x="7332600" y="0"/>
            <a:ext cx="1252800" cy="1317300"/>
          </a:xfrm>
          <a:prstGeom prst="rect">
            <a:avLst/>
          </a:prstGeom>
          <a:solidFill>
            <a:srgbClr val="60993E">
              <a:alpha val="68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9"/>
          <p:cNvSpPr/>
          <p:nvPr/>
        </p:nvSpPr>
        <p:spPr>
          <a:xfrm>
            <a:off x="7332600" y="0"/>
            <a:ext cx="1252800" cy="1317300"/>
          </a:xfrm>
          <a:prstGeom prst="rect">
            <a:avLst/>
          </a:prstGeom>
          <a:solidFill>
            <a:srgbClr val="60993E">
              <a:alpha val="68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59"/>
          <p:cNvSpPr txBox="1"/>
          <p:nvPr>
            <p:ph type="title"/>
          </p:nvPr>
        </p:nvSpPr>
        <p:spPr>
          <a:xfrm>
            <a:off x="720000" y="3723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Supercollider</a:t>
            </a:r>
            <a:endParaRPr/>
          </a:p>
        </p:txBody>
      </p:sp>
      <p:sp>
        <p:nvSpPr>
          <p:cNvPr id="597" name="Google Shape;597;p59"/>
          <p:cNvSpPr txBox="1"/>
          <p:nvPr>
            <p:ph idx="1" type="subTitle"/>
          </p:nvPr>
        </p:nvSpPr>
        <p:spPr>
          <a:xfrm>
            <a:off x="1445250" y="1793516"/>
            <a:ext cx="6253500" cy="17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Krub Medium"/>
              <a:buChar char="●"/>
            </a:pPr>
            <a:r>
              <a:rPr lang="en"/>
              <a:t>3 Sinusoidal Oscillators </a:t>
            </a:r>
            <a:endParaRPr/>
          </a:p>
          <a:p>
            <a:pPr indent="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Krub Medium"/>
              <a:buChar char="●"/>
            </a:pPr>
            <a:r>
              <a:rPr lang="en"/>
              <a:t>Strong processing with Audio FXs</a:t>
            </a:r>
            <a:endParaRPr/>
          </a:p>
          <a:p>
            <a:pPr indent="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Krub Medium"/>
              <a:buChar char="●"/>
            </a:pPr>
            <a:r>
              <a:rPr lang="en"/>
              <a:t>Smooth ADSR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0"/>
          <p:cNvSpPr/>
          <p:nvPr/>
        </p:nvSpPr>
        <p:spPr>
          <a:xfrm rot="-5400000">
            <a:off x="1794900" y="-792486"/>
            <a:ext cx="737700" cy="28896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03" name="Google Shape;603;p60"/>
          <p:cNvSpPr txBox="1"/>
          <p:nvPr/>
        </p:nvSpPr>
        <p:spPr>
          <a:xfrm>
            <a:off x="718950" y="220775"/>
            <a:ext cx="6760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Summary</a:t>
            </a:r>
            <a:endParaRPr/>
          </a:p>
        </p:txBody>
      </p:sp>
      <p:sp>
        <p:nvSpPr>
          <p:cNvPr id="604" name="Google Shape;604;p60"/>
          <p:cNvSpPr/>
          <p:nvPr/>
        </p:nvSpPr>
        <p:spPr>
          <a:xfrm>
            <a:off x="7332600" y="0"/>
            <a:ext cx="1252800" cy="1317300"/>
          </a:xfrm>
          <a:prstGeom prst="rect">
            <a:avLst/>
          </a:prstGeom>
          <a:solidFill>
            <a:srgbClr val="60993E">
              <a:alpha val="68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60"/>
          <p:cNvSpPr/>
          <p:nvPr/>
        </p:nvSpPr>
        <p:spPr>
          <a:xfrm>
            <a:off x="8695950" y="2496298"/>
            <a:ext cx="469800" cy="2647200"/>
          </a:xfrm>
          <a:prstGeom prst="rect">
            <a:avLst/>
          </a:prstGeom>
          <a:solidFill>
            <a:srgbClr val="60993E">
              <a:alpha val="68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6" name="Google Shape;606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8938" y="1469700"/>
            <a:ext cx="7205986" cy="352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1"/>
          <p:cNvSpPr txBox="1"/>
          <p:nvPr>
            <p:ph type="ctrTitle"/>
          </p:nvPr>
        </p:nvSpPr>
        <p:spPr>
          <a:xfrm>
            <a:off x="2430025" y="300585"/>
            <a:ext cx="42840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612" name="Google Shape;612;p61"/>
          <p:cNvSpPr txBox="1"/>
          <p:nvPr>
            <p:ph idx="1" type="subTitle"/>
          </p:nvPr>
        </p:nvSpPr>
        <p:spPr>
          <a:xfrm>
            <a:off x="1945800" y="893600"/>
            <a:ext cx="5252400" cy="26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Krub"/>
                <a:ea typeface="Krub"/>
                <a:cs typeface="Krub"/>
                <a:sym typeface="Krub"/>
              </a:rPr>
              <a:t>Your gestures matter. A lot.</a:t>
            </a:r>
            <a:endParaRPr sz="3000">
              <a:latin typeface="Krub"/>
              <a:ea typeface="Krub"/>
              <a:cs typeface="Krub"/>
              <a:sym typeface="Kru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Krub"/>
              <a:ea typeface="Krub"/>
              <a:cs typeface="Krub"/>
              <a:sym typeface="Kru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Krub"/>
                <a:ea typeface="Krub"/>
                <a:cs typeface="Krub"/>
                <a:sym typeface="Krub"/>
              </a:rPr>
              <a:t>Will you be able to </a:t>
            </a:r>
            <a:endParaRPr sz="3000">
              <a:latin typeface="Krub"/>
              <a:ea typeface="Krub"/>
              <a:cs typeface="Krub"/>
              <a:sym typeface="Kru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Krub"/>
                <a:ea typeface="Krub"/>
                <a:cs typeface="Krub"/>
                <a:sym typeface="Krub"/>
              </a:rPr>
              <a:t>Save the World?</a:t>
            </a:r>
            <a:endParaRPr sz="2400"/>
          </a:p>
        </p:txBody>
      </p:sp>
      <p:sp>
        <p:nvSpPr>
          <p:cNvPr id="613" name="Google Shape;613;p61"/>
          <p:cNvSpPr/>
          <p:nvPr/>
        </p:nvSpPr>
        <p:spPr>
          <a:xfrm>
            <a:off x="6928638" y="0"/>
            <a:ext cx="2215500" cy="893700"/>
          </a:xfrm>
          <a:prstGeom prst="rect">
            <a:avLst/>
          </a:prstGeom>
          <a:solidFill>
            <a:srgbClr val="60993E">
              <a:alpha val="68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4" name="Google Shape;614;p61"/>
          <p:cNvPicPr preferRelativeResize="0"/>
          <p:nvPr/>
        </p:nvPicPr>
        <p:blipFill rotWithShape="1">
          <a:blip r:embed="rId4">
            <a:alphaModFix/>
          </a:blip>
          <a:srcRect b="3044" l="21492" r="23510" t="0"/>
          <a:stretch/>
        </p:blipFill>
        <p:spPr>
          <a:xfrm>
            <a:off x="3628000" y="2958525"/>
            <a:ext cx="1888000" cy="168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9"/>
          <p:cNvSpPr txBox="1"/>
          <p:nvPr>
            <p:ph type="title"/>
          </p:nvPr>
        </p:nvSpPr>
        <p:spPr>
          <a:xfrm>
            <a:off x="2290050" y="2807244"/>
            <a:ext cx="45639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     Gaylord Nelson, </a:t>
            </a:r>
            <a:endParaRPr sz="2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founder of Earth Day</a:t>
            </a:r>
            <a:endParaRPr sz="2900"/>
          </a:p>
        </p:txBody>
      </p:sp>
      <p:sp>
        <p:nvSpPr>
          <p:cNvPr id="440" name="Google Shape;440;p49"/>
          <p:cNvSpPr txBox="1"/>
          <p:nvPr>
            <p:ph idx="1" type="subTitle"/>
          </p:nvPr>
        </p:nvSpPr>
        <p:spPr>
          <a:xfrm>
            <a:off x="1458150" y="1398675"/>
            <a:ext cx="6227700" cy="14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“The ultimate test of man’s conscience may be his willingness to sacrifice something today for future generations whose words of thanks will not be heard”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0"/>
          <p:cNvSpPr txBox="1"/>
          <p:nvPr>
            <p:ph idx="8" type="title"/>
          </p:nvPr>
        </p:nvSpPr>
        <p:spPr>
          <a:xfrm>
            <a:off x="6087600" y="1210266"/>
            <a:ext cx="12753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6" name="Google Shape;446;p50"/>
          <p:cNvSpPr txBox="1"/>
          <p:nvPr>
            <p:ph idx="20" type="title"/>
          </p:nvPr>
        </p:nvSpPr>
        <p:spPr>
          <a:xfrm>
            <a:off x="6087600" y="2847266"/>
            <a:ext cx="12753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06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7" name="Google Shape;447;p50"/>
          <p:cNvSpPr txBox="1"/>
          <p:nvPr>
            <p:ph idx="2" type="title"/>
          </p:nvPr>
        </p:nvSpPr>
        <p:spPr>
          <a:xfrm>
            <a:off x="720000" y="1742775"/>
            <a:ext cx="2336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How it works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8" name="Google Shape;448;p50"/>
          <p:cNvSpPr txBox="1"/>
          <p:nvPr>
            <p:ph idx="3" type="title"/>
          </p:nvPr>
        </p:nvSpPr>
        <p:spPr>
          <a:xfrm>
            <a:off x="720000" y="1210266"/>
            <a:ext cx="12753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9" name="Google Shape;449;p50"/>
          <p:cNvSpPr txBox="1"/>
          <p:nvPr>
            <p:ph idx="4" type="title"/>
          </p:nvPr>
        </p:nvSpPr>
        <p:spPr>
          <a:xfrm>
            <a:off x="3403800" y="1742775"/>
            <a:ext cx="2336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GUI Overview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0" name="Google Shape;450;p50"/>
          <p:cNvSpPr txBox="1"/>
          <p:nvPr>
            <p:ph idx="5" type="title"/>
          </p:nvPr>
        </p:nvSpPr>
        <p:spPr>
          <a:xfrm>
            <a:off x="3403800" y="1210266"/>
            <a:ext cx="12753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1" name="Google Shape;451;p50"/>
          <p:cNvSpPr txBox="1"/>
          <p:nvPr>
            <p:ph idx="7" type="title"/>
          </p:nvPr>
        </p:nvSpPr>
        <p:spPr>
          <a:xfrm>
            <a:off x="6087600" y="1742775"/>
            <a:ext cx="2336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Demo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2" name="Google Shape;452;p50"/>
          <p:cNvSpPr txBox="1"/>
          <p:nvPr>
            <p:ph idx="13" type="title"/>
          </p:nvPr>
        </p:nvSpPr>
        <p:spPr>
          <a:xfrm>
            <a:off x="720000" y="3379775"/>
            <a:ext cx="2336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Interaction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3" name="Google Shape;453;p50"/>
          <p:cNvSpPr txBox="1"/>
          <p:nvPr>
            <p:ph idx="14" type="title"/>
          </p:nvPr>
        </p:nvSpPr>
        <p:spPr>
          <a:xfrm>
            <a:off x="720000" y="2847266"/>
            <a:ext cx="12753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4" name="Google Shape;454;p50"/>
          <p:cNvSpPr txBox="1"/>
          <p:nvPr>
            <p:ph idx="16" type="title"/>
          </p:nvPr>
        </p:nvSpPr>
        <p:spPr>
          <a:xfrm>
            <a:off x="3403800" y="3379775"/>
            <a:ext cx="26169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Communication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5" name="Google Shape;455;p50"/>
          <p:cNvSpPr txBox="1"/>
          <p:nvPr>
            <p:ph idx="17" type="title"/>
          </p:nvPr>
        </p:nvSpPr>
        <p:spPr>
          <a:xfrm>
            <a:off x="3403800" y="2847266"/>
            <a:ext cx="12753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6" name="Google Shape;456;p50"/>
          <p:cNvSpPr txBox="1"/>
          <p:nvPr>
            <p:ph idx="19" type="title"/>
          </p:nvPr>
        </p:nvSpPr>
        <p:spPr>
          <a:xfrm>
            <a:off x="6087600" y="3379775"/>
            <a:ext cx="2336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Summary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7" name="Google Shape;457;p50"/>
          <p:cNvSpPr txBox="1"/>
          <p:nvPr>
            <p:ph type="title"/>
          </p:nvPr>
        </p:nvSpPr>
        <p:spPr>
          <a:xfrm>
            <a:off x="720000" y="34157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Structure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1"/>
          <p:cNvSpPr txBox="1"/>
          <p:nvPr/>
        </p:nvSpPr>
        <p:spPr>
          <a:xfrm>
            <a:off x="2439668" y="2849463"/>
            <a:ext cx="7515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01</a:t>
            </a:r>
            <a:endParaRPr b="1" sz="3600">
              <a:solidFill>
                <a:schemeClr val="l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63" name="Google Shape;463;p51"/>
          <p:cNvSpPr txBox="1"/>
          <p:nvPr/>
        </p:nvSpPr>
        <p:spPr>
          <a:xfrm>
            <a:off x="5024418" y="2849463"/>
            <a:ext cx="7515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02</a:t>
            </a:r>
            <a:endParaRPr b="1" sz="3600">
              <a:solidFill>
                <a:schemeClr val="l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64" name="Google Shape;464;p51"/>
          <p:cNvSpPr txBox="1"/>
          <p:nvPr/>
        </p:nvSpPr>
        <p:spPr>
          <a:xfrm>
            <a:off x="7603231" y="2849463"/>
            <a:ext cx="7515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03</a:t>
            </a:r>
            <a:endParaRPr b="1" sz="3600">
              <a:solidFill>
                <a:schemeClr val="l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65" name="Google Shape;465;p51"/>
          <p:cNvSpPr txBox="1"/>
          <p:nvPr>
            <p:ph type="title"/>
          </p:nvPr>
        </p:nvSpPr>
        <p:spPr>
          <a:xfrm>
            <a:off x="720000" y="3545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cxnSp>
        <p:nvCxnSpPr>
          <p:cNvPr id="466" name="Google Shape;466;p51"/>
          <p:cNvCxnSpPr/>
          <p:nvPr/>
        </p:nvCxnSpPr>
        <p:spPr>
          <a:xfrm>
            <a:off x="713240" y="3602400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7" name="Google Shape;467;p51"/>
          <p:cNvSpPr txBox="1"/>
          <p:nvPr/>
        </p:nvSpPr>
        <p:spPr>
          <a:xfrm>
            <a:off x="1159591" y="1611275"/>
            <a:ext cx="2019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Mercury</a:t>
            </a:r>
            <a:endParaRPr b="1" sz="25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68" name="Google Shape;468;p51"/>
          <p:cNvSpPr txBox="1"/>
          <p:nvPr/>
        </p:nvSpPr>
        <p:spPr>
          <a:xfrm>
            <a:off x="1159593" y="2072265"/>
            <a:ext cx="2336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Krub Medium"/>
                <a:ea typeface="Krub Medium"/>
                <a:cs typeface="Krub Medium"/>
                <a:sym typeface="Krub Medium"/>
              </a:rPr>
              <a:t>Gestures caption</a:t>
            </a:r>
            <a:endParaRPr>
              <a:solidFill>
                <a:schemeClr val="lt1"/>
              </a:solidFill>
              <a:latin typeface="Krub Medium"/>
              <a:ea typeface="Krub Medium"/>
              <a:cs typeface="Krub Medium"/>
              <a:sym typeface="Krub Medium"/>
            </a:endParaRPr>
          </a:p>
        </p:txBody>
      </p:sp>
      <p:cxnSp>
        <p:nvCxnSpPr>
          <p:cNvPr id="469" name="Google Shape;469;p51"/>
          <p:cNvCxnSpPr/>
          <p:nvPr/>
        </p:nvCxnSpPr>
        <p:spPr>
          <a:xfrm rot="10800000">
            <a:off x="2327787" y="2701600"/>
            <a:ext cx="0" cy="9492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diamond"/>
            <a:tailEnd len="med" w="med" type="none"/>
          </a:ln>
        </p:spPr>
      </p:cxnSp>
      <p:sp>
        <p:nvSpPr>
          <p:cNvPr id="470" name="Google Shape;470;p51"/>
          <p:cNvSpPr txBox="1"/>
          <p:nvPr/>
        </p:nvSpPr>
        <p:spPr>
          <a:xfrm>
            <a:off x="3741092" y="1611275"/>
            <a:ext cx="1380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Mars</a:t>
            </a:r>
            <a:endParaRPr b="1" sz="25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71" name="Google Shape;471;p51"/>
          <p:cNvSpPr txBox="1"/>
          <p:nvPr/>
        </p:nvSpPr>
        <p:spPr>
          <a:xfrm>
            <a:off x="3741093" y="2072265"/>
            <a:ext cx="2336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Krub Medium"/>
                <a:ea typeface="Krub Medium"/>
                <a:cs typeface="Krub Medium"/>
                <a:sym typeface="Krub Medium"/>
              </a:rPr>
              <a:t>Gestures recognition</a:t>
            </a:r>
            <a:endParaRPr>
              <a:solidFill>
                <a:schemeClr val="lt1"/>
              </a:solidFill>
              <a:latin typeface="Krub Medium"/>
              <a:ea typeface="Krub Medium"/>
              <a:cs typeface="Krub Medium"/>
              <a:sym typeface="Krub Medium"/>
            </a:endParaRPr>
          </a:p>
        </p:txBody>
      </p:sp>
      <p:sp>
        <p:nvSpPr>
          <p:cNvPr id="472" name="Google Shape;472;p51"/>
          <p:cNvSpPr txBox="1"/>
          <p:nvPr/>
        </p:nvSpPr>
        <p:spPr>
          <a:xfrm>
            <a:off x="6327376" y="1611275"/>
            <a:ext cx="1380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Saturn</a:t>
            </a:r>
            <a:endParaRPr b="1" sz="25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73" name="Google Shape;473;p51"/>
          <p:cNvSpPr txBox="1"/>
          <p:nvPr/>
        </p:nvSpPr>
        <p:spPr>
          <a:xfrm>
            <a:off x="6327378" y="2072265"/>
            <a:ext cx="2336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Krub Medium"/>
                <a:ea typeface="Krub Medium"/>
                <a:cs typeface="Krub Medium"/>
                <a:sym typeface="Krub Medium"/>
              </a:rPr>
              <a:t>Visual feedback</a:t>
            </a:r>
            <a:endParaRPr>
              <a:solidFill>
                <a:schemeClr val="lt1"/>
              </a:solidFill>
              <a:latin typeface="Krub Medium"/>
              <a:ea typeface="Krub Medium"/>
              <a:cs typeface="Krub Medium"/>
              <a:sym typeface="Krub Medium"/>
            </a:endParaRPr>
          </a:p>
        </p:txBody>
      </p:sp>
      <p:cxnSp>
        <p:nvCxnSpPr>
          <p:cNvPr id="474" name="Google Shape;474;p51"/>
          <p:cNvCxnSpPr/>
          <p:nvPr/>
        </p:nvCxnSpPr>
        <p:spPr>
          <a:xfrm rot="10800000">
            <a:off x="4909287" y="2701600"/>
            <a:ext cx="0" cy="9492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diamond"/>
            <a:tailEnd len="med" w="med" type="none"/>
          </a:ln>
        </p:spPr>
      </p:cxnSp>
      <p:cxnSp>
        <p:nvCxnSpPr>
          <p:cNvPr id="475" name="Google Shape;475;p51"/>
          <p:cNvCxnSpPr/>
          <p:nvPr/>
        </p:nvCxnSpPr>
        <p:spPr>
          <a:xfrm rot="10800000">
            <a:off x="7491837" y="2701600"/>
            <a:ext cx="0" cy="9492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diamond"/>
            <a:tailEnd len="med" w="med" type="none"/>
          </a:ln>
        </p:spPr>
      </p:cxnSp>
      <p:grpSp>
        <p:nvGrpSpPr>
          <p:cNvPr id="476" name="Google Shape;476;p51"/>
          <p:cNvGrpSpPr/>
          <p:nvPr/>
        </p:nvGrpSpPr>
        <p:grpSpPr>
          <a:xfrm>
            <a:off x="2010455" y="3810756"/>
            <a:ext cx="634627" cy="557834"/>
            <a:chOff x="898875" y="244725"/>
            <a:chExt cx="481800" cy="423500"/>
          </a:xfrm>
        </p:grpSpPr>
        <p:sp>
          <p:nvSpPr>
            <p:cNvPr id="477" name="Google Shape;477;p51"/>
            <p:cNvSpPr/>
            <p:nvPr/>
          </p:nvSpPr>
          <p:spPr>
            <a:xfrm>
              <a:off x="1125675" y="470575"/>
              <a:ext cx="28275" cy="28250"/>
            </a:xfrm>
            <a:custGeom>
              <a:rect b="b" l="l" r="r" t="t"/>
              <a:pathLst>
                <a:path extrusionOk="0" h="1130" w="1131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78" name="Google Shape;478;p51"/>
            <p:cNvSpPr/>
            <p:nvPr/>
          </p:nvSpPr>
          <p:spPr>
            <a:xfrm>
              <a:off x="898875" y="244725"/>
              <a:ext cx="481800" cy="225875"/>
            </a:xfrm>
            <a:custGeom>
              <a:rect b="b" l="l" r="r" t="t"/>
              <a:pathLst>
                <a:path extrusionOk="0" h="9035" w="19272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79" name="Google Shape;479;p51"/>
            <p:cNvSpPr/>
            <p:nvPr/>
          </p:nvSpPr>
          <p:spPr>
            <a:xfrm>
              <a:off x="1324200" y="385900"/>
              <a:ext cx="56475" cy="197625"/>
            </a:xfrm>
            <a:custGeom>
              <a:rect b="b" l="l" r="r" t="t"/>
              <a:pathLst>
                <a:path extrusionOk="0" h="7905" w="2259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0" name="Google Shape;480;p51"/>
            <p:cNvSpPr/>
            <p:nvPr/>
          </p:nvSpPr>
          <p:spPr>
            <a:xfrm>
              <a:off x="898875" y="385900"/>
              <a:ext cx="56475" cy="197625"/>
            </a:xfrm>
            <a:custGeom>
              <a:rect b="b" l="l" r="r" t="t"/>
              <a:pathLst>
                <a:path extrusionOk="0" h="7905" w="2259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1" name="Google Shape;481;p51"/>
            <p:cNvSpPr/>
            <p:nvPr/>
          </p:nvSpPr>
          <p:spPr>
            <a:xfrm>
              <a:off x="1063650" y="414125"/>
              <a:ext cx="146750" cy="141125"/>
            </a:xfrm>
            <a:custGeom>
              <a:rect b="b" l="l" r="r" t="t"/>
              <a:pathLst>
                <a:path extrusionOk="0" h="5645" w="587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2" name="Google Shape;482;p51"/>
            <p:cNvSpPr/>
            <p:nvPr/>
          </p:nvSpPr>
          <p:spPr>
            <a:xfrm>
              <a:off x="898875" y="498800"/>
              <a:ext cx="481800" cy="169425"/>
            </a:xfrm>
            <a:custGeom>
              <a:rect b="b" l="l" r="r" t="t"/>
              <a:pathLst>
                <a:path extrusionOk="0" h="6777" w="19272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83" name="Google Shape;483;p51"/>
          <p:cNvGrpSpPr/>
          <p:nvPr/>
        </p:nvGrpSpPr>
        <p:grpSpPr>
          <a:xfrm>
            <a:off x="4591975" y="3803313"/>
            <a:ext cx="634656" cy="699982"/>
            <a:chOff x="5985650" y="2860025"/>
            <a:chExt cx="1396075" cy="1539775"/>
          </a:xfrm>
        </p:grpSpPr>
        <p:sp>
          <p:nvSpPr>
            <p:cNvPr id="484" name="Google Shape;484;p51"/>
            <p:cNvSpPr/>
            <p:nvPr/>
          </p:nvSpPr>
          <p:spPr>
            <a:xfrm>
              <a:off x="6655300" y="3128850"/>
              <a:ext cx="637150" cy="631950"/>
            </a:xfrm>
            <a:custGeom>
              <a:rect b="b" l="l" r="r" t="t"/>
              <a:pathLst>
                <a:path extrusionOk="0" h="25278" w="25486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51"/>
            <p:cNvSpPr/>
            <p:nvPr/>
          </p:nvSpPr>
          <p:spPr>
            <a:xfrm>
              <a:off x="6673425" y="3771400"/>
              <a:ext cx="600850" cy="600800"/>
            </a:xfrm>
            <a:custGeom>
              <a:rect b="b" l="l" r="r" t="t"/>
              <a:pathLst>
                <a:path extrusionOk="0" h="24032" w="24034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51"/>
            <p:cNvSpPr/>
            <p:nvPr/>
          </p:nvSpPr>
          <p:spPr>
            <a:xfrm>
              <a:off x="6073050" y="3509700"/>
              <a:ext cx="641725" cy="636800"/>
            </a:xfrm>
            <a:custGeom>
              <a:rect b="b" l="l" r="r" t="t"/>
              <a:pathLst>
                <a:path extrusionOk="0" h="25472" w="25669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51"/>
            <p:cNvSpPr/>
            <p:nvPr/>
          </p:nvSpPr>
          <p:spPr>
            <a:xfrm>
              <a:off x="6124575" y="2917775"/>
              <a:ext cx="572575" cy="572525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51"/>
            <p:cNvSpPr/>
            <p:nvPr/>
          </p:nvSpPr>
          <p:spPr>
            <a:xfrm>
              <a:off x="6459975" y="2867300"/>
              <a:ext cx="101300" cy="50500"/>
            </a:xfrm>
            <a:custGeom>
              <a:rect b="b" l="l" r="r" t="t"/>
              <a:pathLst>
                <a:path extrusionOk="0" h="2020" w="4052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51"/>
            <p:cNvSpPr/>
            <p:nvPr/>
          </p:nvSpPr>
          <p:spPr>
            <a:xfrm>
              <a:off x="6389025" y="2860025"/>
              <a:ext cx="63100" cy="15700"/>
            </a:xfrm>
            <a:custGeom>
              <a:rect b="b" l="l" r="r" t="t"/>
              <a:pathLst>
                <a:path extrusionOk="0" h="628" w="2524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51"/>
            <p:cNvSpPr/>
            <p:nvPr/>
          </p:nvSpPr>
          <p:spPr>
            <a:xfrm>
              <a:off x="6279750" y="2879875"/>
              <a:ext cx="39600" cy="26000"/>
            </a:xfrm>
            <a:custGeom>
              <a:rect b="b" l="l" r="r" t="t"/>
              <a:pathLst>
                <a:path extrusionOk="0" h="1040" w="1584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51"/>
            <p:cNvSpPr/>
            <p:nvPr/>
          </p:nvSpPr>
          <p:spPr>
            <a:xfrm>
              <a:off x="6325825" y="2862750"/>
              <a:ext cx="54425" cy="22400"/>
            </a:xfrm>
            <a:custGeom>
              <a:rect b="b" l="l" r="r" t="t"/>
              <a:pathLst>
                <a:path extrusionOk="0" h="896" w="2177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51"/>
            <p:cNvSpPr/>
            <p:nvPr/>
          </p:nvSpPr>
          <p:spPr>
            <a:xfrm>
              <a:off x="7023725" y="3061400"/>
              <a:ext cx="101300" cy="50475"/>
            </a:xfrm>
            <a:custGeom>
              <a:rect b="b" l="l" r="r" t="t"/>
              <a:pathLst>
                <a:path extrusionOk="0" h="2019" w="4052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51"/>
            <p:cNvSpPr/>
            <p:nvPr/>
          </p:nvSpPr>
          <p:spPr>
            <a:xfrm>
              <a:off x="6952750" y="3054150"/>
              <a:ext cx="63100" cy="15650"/>
            </a:xfrm>
            <a:custGeom>
              <a:rect b="b" l="l" r="r" t="t"/>
              <a:pathLst>
                <a:path extrusionOk="0" h="626" w="2524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51"/>
            <p:cNvSpPr/>
            <p:nvPr/>
          </p:nvSpPr>
          <p:spPr>
            <a:xfrm>
              <a:off x="6843450" y="3073975"/>
              <a:ext cx="39625" cy="26025"/>
            </a:xfrm>
            <a:custGeom>
              <a:rect b="b" l="l" r="r" t="t"/>
              <a:pathLst>
                <a:path extrusionOk="0" h="1041" w="1585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51"/>
            <p:cNvSpPr/>
            <p:nvPr/>
          </p:nvSpPr>
          <p:spPr>
            <a:xfrm>
              <a:off x="6889575" y="3056825"/>
              <a:ext cx="54425" cy="22400"/>
            </a:xfrm>
            <a:custGeom>
              <a:rect b="b" l="l" r="r" t="t"/>
              <a:pathLst>
                <a:path extrusionOk="0" h="896" w="2177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51"/>
            <p:cNvSpPr/>
            <p:nvPr/>
          </p:nvSpPr>
          <p:spPr>
            <a:xfrm>
              <a:off x="6245350" y="4177200"/>
              <a:ext cx="101275" cy="50475"/>
            </a:xfrm>
            <a:custGeom>
              <a:rect b="b" l="l" r="r" t="t"/>
              <a:pathLst>
                <a:path extrusionOk="0" h="2019" w="4051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51"/>
            <p:cNvSpPr/>
            <p:nvPr/>
          </p:nvSpPr>
          <p:spPr>
            <a:xfrm>
              <a:off x="6354525" y="4219275"/>
              <a:ext cx="63075" cy="15675"/>
            </a:xfrm>
            <a:custGeom>
              <a:rect b="b" l="l" r="r" t="t"/>
              <a:pathLst>
                <a:path extrusionOk="0" h="627" w="2523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51"/>
            <p:cNvSpPr/>
            <p:nvPr/>
          </p:nvSpPr>
          <p:spPr>
            <a:xfrm>
              <a:off x="6487275" y="4189125"/>
              <a:ext cx="39625" cy="25975"/>
            </a:xfrm>
            <a:custGeom>
              <a:rect b="b" l="l" r="r" t="t"/>
              <a:pathLst>
                <a:path extrusionOk="0" h="1039" w="1585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51"/>
            <p:cNvSpPr/>
            <p:nvPr/>
          </p:nvSpPr>
          <p:spPr>
            <a:xfrm>
              <a:off x="6426350" y="4209850"/>
              <a:ext cx="54475" cy="22400"/>
            </a:xfrm>
            <a:custGeom>
              <a:rect b="b" l="l" r="r" t="t"/>
              <a:pathLst>
                <a:path extrusionOk="0" h="896" w="2179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51"/>
            <p:cNvSpPr/>
            <p:nvPr/>
          </p:nvSpPr>
          <p:spPr>
            <a:xfrm>
              <a:off x="5992275" y="3674825"/>
              <a:ext cx="51250" cy="99900"/>
            </a:xfrm>
            <a:custGeom>
              <a:rect b="b" l="l" r="r" t="t"/>
              <a:pathLst>
                <a:path extrusionOk="0" h="3996" w="205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51"/>
            <p:cNvSpPr/>
            <p:nvPr/>
          </p:nvSpPr>
          <p:spPr>
            <a:xfrm>
              <a:off x="5985650" y="3783750"/>
              <a:ext cx="16125" cy="62275"/>
            </a:xfrm>
            <a:custGeom>
              <a:rect b="b" l="l" r="r" t="t"/>
              <a:pathLst>
                <a:path extrusionOk="0" h="2491" w="645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51"/>
            <p:cNvSpPr/>
            <p:nvPr/>
          </p:nvSpPr>
          <p:spPr>
            <a:xfrm>
              <a:off x="6004725" y="3916700"/>
              <a:ext cx="27875" cy="38100"/>
            </a:xfrm>
            <a:custGeom>
              <a:rect b="b" l="l" r="r" t="t"/>
              <a:pathLst>
                <a:path extrusionOk="0" h="1524" w="1115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51"/>
            <p:cNvSpPr/>
            <p:nvPr/>
          </p:nvSpPr>
          <p:spPr>
            <a:xfrm>
              <a:off x="5987900" y="3855450"/>
              <a:ext cx="23600" cy="53200"/>
            </a:xfrm>
            <a:custGeom>
              <a:rect b="b" l="l" r="r" t="t"/>
              <a:pathLst>
                <a:path extrusionOk="0" h="2128" w="944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51"/>
            <p:cNvSpPr/>
            <p:nvPr/>
          </p:nvSpPr>
          <p:spPr>
            <a:xfrm>
              <a:off x="6071975" y="3300325"/>
              <a:ext cx="52475" cy="102475"/>
            </a:xfrm>
            <a:custGeom>
              <a:rect b="b" l="l" r="r" t="t"/>
              <a:pathLst>
                <a:path extrusionOk="0" h="4099" w="2099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51"/>
            <p:cNvSpPr/>
            <p:nvPr/>
          </p:nvSpPr>
          <p:spPr>
            <a:xfrm>
              <a:off x="6122225" y="3408475"/>
              <a:ext cx="47725" cy="49550"/>
            </a:xfrm>
            <a:custGeom>
              <a:rect b="b" l="l" r="r" t="t"/>
              <a:pathLst>
                <a:path extrusionOk="0" h="1982" w="1909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51"/>
            <p:cNvSpPr/>
            <p:nvPr/>
          </p:nvSpPr>
          <p:spPr>
            <a:xfrm>
              <a:off x="6228150" y="3490275"/>
              <a:ext cx="42050" cy="21525"/>
            </a:xfrm>
            <a:custGeom>
              <a:rect b="b" l="l" r="r" t="t"/>
              <a:pathLst>
                <a:path extrusionOk="0" h="861" w="1682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51"/>
            <p:cNvSpPr/>
            <p:nvPr/>
          </p:nvSpPr>
          <p:spPr>
            <a:xfrm>
              <a:off x="6172850" y="3459275"/>
              <a:ext cx="49900" cy="34575"/>
            </a:xfrm>
            <a:custGeom>
              <a:rect b="b" l="l" r="r" t="t"/>
              <a:pathLst>
                <a:path extrusionOk="0" h="1383" w="1996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51"/>
            <p:cNvSpPr/>
            <p:nvPr/>
          </p:nvSpPr>
          <p:spPr>
            <a:xfrm>
              <a:off x="7323825" y="3495225"/>
              <a:ext cx="51250" cy="99900"/>
            </a:xfrm>
            <a:custGeom>
              <a:rect b="b" l="l" r="r" t="t"/>
              <a:pathLst>
                <a:path extrusionOk="0" h="3996" w="205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51"/>
            <p:cNvSpPr/>
            <p:nvPr/>
          </p:nvSpPr>
          <p:spPr>
            <a:xfrm>
              <a:off x="7365575" y="3423925"/>
              <a:ext cx="16150" cy="62275"/>
            </a:xfrm>
            <a:custGeom>
              <a:rect b="b" l="l" r="r" t="t"/>
              <a:pathLst>
                <a:path extrusionOk="0" h="2491" w="646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51"/>
            <p:cNvSpPr/>
            <p:nvPr/>
          </p:nvSpPr>
          <p:spPr>
            <a:xfrm>
              <a:off x="7334775" y="3315150"/>
              <a:ext cx="27850" cy="38100"/>
            </a:xfrm>
            <a:custGeom>
              <a:rect b="b" l="l" r="r" t="t"/>
              <a:pathLst>
                <a:path extrusionOk="0" h="1524" w="1114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51"/>
            <p:cNvSpPr/>
            <p:nvPr/>
          </p:nvSpPr>
          <p:spPr>
            <a:xfrm>
              <a:off x="7355800" y="3361300"/>
              <a:ext cx="23650" cy="53200"/>
            </a:xfrm>
            <a:custGeom>
              <a:rect b="b" l="l" r="r" t="t"/>
              <a:pathLst>
                <a:path extrusionOk="0" h="2128" w="946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51"/>
            <p:cNvSpPr/>
            <p:nvPr/>
          </p:nvSpPr>
          <p:spPr>
            <a:xfrm>
              <a:off x="7093025" y="4348600"/>
              <a:ext cx="104200" cy="51200"/>
            </a:xfrm>
            <a:custGeom>
              <a:rect b="b" l="l" r="r" t="t"/>
              <a:pathLst>
                <a:path extrusionOk="0" h="2048" w="4168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51"/>
            <p:cNvSpPr/>
            <p:nvPr/>
          </p:nvSpPr>
          <p:spPr>
            <a:xfrm>
              <a:off x="7201150" y="4302925"/>
              <a:ext cx="51100" cy="46100"/>
            </a:xfrm>
            <a:custGeom>
              <a:rect b="b" l="l" r="r" t="t"/>
              <a:pathLst>
                <a:path extrusionOk="0" h="1844" w="2044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51"/>
            <p:cNvSpPr/>
            <p:nvPr/>
          </p:nvSpPr>
          <p:spPr>
            <a:xfrm>
              <a:off x="7282950" y="4203000"/>
              <a:ext cx="22950" cy="40225"/>
            </a:xfrm>
            <a:custGeom>
              <a:rect b="b" l="l" r="r" t="t"/>
              <a:pathLst>
                <a:path extrusionOk="0" h="1609" w="918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51"/>
            <p:cNvSpPr/>
            <p:nvPr/>
          </p:nvSpPr>
          <p:spPr>
            <a:xfrm>
              <a:off x="7252000" y="4250300"/>
              <a:ext cx="36300" cy="48175"/>
            </a:xfrm>
            <a:custGeom>
              <a:rect b="b" l="l" r="r" t="t"/>
              <a:pathLst>
                <a:path extrusionOk="0" h="1927" w="1452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6" name="Google Shape;516;p51"/>
          <p:cNvGrpSpPr/>
          <p:nvPr/>
        </p:nvGrpSpPr>
        <p:grpSpPr>
          <a:xfrm>
            <a:off x="7027667" y="3803335"/>
            <a:ext cx="935810" cy="572688"/>
            <a:chOff x="235800" y="830650"/>
            <a:chExt cx="6978450" cy="4588844"/>
          </a:xfrm>
        </p:grpSpPr>
        <p:sp>
          <p:nvSpPr>
            <p:cNvPr id="517" name="Google Shape;517;p51"/>
            <p:cNvSpPr/>
            <p:nvPr/>
          </p:nvSpPr>
          <p:spPr>
            <a:xfrm>
              <a:off x="235800" y="1224769"/>
              <a:ext cx="2592225" cy="4194725"/>
            </a:xfrm>
            <a:custGeom>
              <a:rect b="b" l="l" r="r" t="t"/>
              <a:pathLst>
                <a:path extrusionOk="0" h="167789" w="103689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51"/>
            <p:cNvSpPr/>
            <p:nvPr/>
          </p:nvSpPr>
          <p:spPr>
            <a:xfrm>
              <a:off x="2370225" y="830650"/>
              <a:ext cx="1016975" cy="1158500"/>
            </a:xfrm>
            <a:custGeom>
              <a:rect b="b" l="l" r="r" t="t"/>
              <a:pathLst>
                <a:path extrusionOk="0" h="46340" w="40679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51"/>
            <p:cNvSpPr/>
            <p:nvPr/>
          </p:nvSpPr>
          <p:spPr>
            <a:xfrm>
              <a:off x="3143325" y="1089650"/>
              <a:ext cx="4064350" cy="3503975"/>
            </a:xfrm>
            <a:custGeom>
              <a:rect b="b" l="l" r="r" t="t"/>
              <a:pathLst>
                <a:path extrusionOk="0" h="140159" w="162574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51"/>
            <p:cNvSpPr/>
            <p:nvPr/>
          </p:nvSpPr>
          <p:spPr>
            <a:xfrm>
              <a:off x="6146600" y="3671525"/>
              <a:ext cx="342925" cy="189500"/>
            </a:xfrm>
            <a:custGeom>
              <a:rect b="b" l="l" r="r" t="t"/>
              <a:pathLst>
                <a:path extrusionOk="0" h="7580" w="13717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51"/>
            <p:cNvSpPr/>
            <p:nvPr/>
          </p:nvSpPr>
          <p:spPr>
            <a:xfrm>
              <a:off x="5901600" y="3652500"/>
              <a:ext cx="558700" cy="402875"/>
            </a:xfrm>
            <a:custGeom>
              <a:rect b="b" l="l" r="r" t="t"/>
              <a:pathLst>
                <a:path extrusionOk="0" h="16115" w="22348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51"/>
            <p:cNvSpPr/>
            <p:nvPr/>
          </p:nvSpPr>
          <p:spPr>
            <a:xfrm>
              <a:off x="6249675" y="4061675"/>
              <a:ext cx="964575" cy="811125"/>
            </a:xfrm>
            <a:custGeom>
              <a:rect b="b" l="l" r="r" t="t"/>
              <a:pathLst>
                <a:path extrusionOk="0" h="32445" w="38583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2"/>
          <p:cNvSpPr txBox="1"/>
          <p:nvPr>
            <p:ph type="title"/>
          </p:nvPr>
        </p:nvSpPr>
        <p:spPr>
          <a:xfrm>
            <a:off x="872450" y="2526575"/>
            <a:ext cx="2531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Touch Designer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28" name="Google Shape;528;p52"/>
          <p:cNvSpPr txBox="1"/>
          <p:nvPr>
            <p:ph idx="1" type="subTitle"/>
          </p:nvPr>
        </p:nvSpPr>
        <p:spPr>
          <a:xfrm>
            <a:off x="753550" y="2966825"/>
            <a:ext cx="25740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(GUI)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29" name="Google Shape;529;p52"/>
          <p:cNvSpPr txBox="1"/>
          <p:nvPr>
            <p:ph idx="2" type="title"/>
          </p:nvPr>
        </p:nvSpPr>
        <p:spPr>
          <a:xfrm>
            <a:off x="3403850" y="2526579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Python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0" name="Google Shape;530;p52"/>
          <p:cNvSpPr txBox="1"/>
          <p:nvPr>
            <p:ph idx="3" type="subTitle"/>
          </p:nvPr>
        </p:nvSpPr>
        <p:spPr>
          <a:xfrm>
            <a:off x="3285050" y="2966825"/>
            <a:ext cx="25740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(Gesture R</a:t>
            </a:r>
            <a:r>
              <a:rPr lang="en">
                <a:solidFill>
                  <a:schemeClr val="lt1"/>
                </a:solidFill>
              </a:rPr>
              <a:t>ecognition</a:t>
            </a:r>
            <a:r>
              <a:rPr lang="en">
                <a:solidFill>
                  <a:schemeClr val="lt1"/>
                </a:solidFill>
              </a:rPr>
              <a:t>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1" name="Google Shape;531;p52"/>
          <p:cNvSpPr txBox="1"/>
          <p:nvPr>
            <p:ph idx="4" type="title"/>
          </p:nvPr>
        </p:nvSpPr>
        <p:spPr>
          <a:xfrm>
            <a:off x="5935250" y="2526579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SuperCollider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2" name="Google Shape;532;p52"/>
          <p:cNvSpPr txBox="1"/>
          <p:nvPr>
            <p:ph idx="5" type="subTitle"/>
          </p:nvPr>
        </p:nvSpPr>
        <p:spPr>
          <a:xfrm>
            <a:off x="5816450" y="2966825"/>
            <a:ext cx="25740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(Background Sound)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3" name="Google Shape;533;p52"/>
          <p:cNvSpPr txBox="1"/>
          <p:nvPr>
            <p:ph idx="6" type="title"/>
          </p:nvPr>
        </p:nvSpPr>
        <p:spPr>
          <a:xfrm>
            <a:off x="720000" y="334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Software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34" name="Google Shape;53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4297" y="1785525"/>
            <a:ext cx="752509" cy="752525"/>
          </a:xfrm>
          <a:prstGeom prst="rect">
            <a:avLst/>
          </a:prstGeom>
          <a:noFill/>
          <a:ln cap="flat" cmpd="sng" w="9525">
            <a:solidFill>
              <a:srgbClr val="1B212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5" name="Google Shape;535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7140" y="1786875"/>
            <a:ext cx="749809" cy="749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7300" y="1785525"/>
            <a:ext cx="752500" cy="752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3"/>
          <p:cNvSpPr/>
          <p:nvPr/>
        </p:nvSpPr>
        <p:spPr>
          <a:xfrm>
            <a:off x="586700" y="448050"/>
            <a:ext cx="2707200" cy="6786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42" name="Google Shape;542;p53"/>
          <p:cNvSpPr txBox="1"/>
          <p:nvPr/>
        </p:nvSpPr>
        <p:spPr>
          <a:xfrm>
            <a:off x="586697" y="387150"/>
            <a:ext cx="5379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GUI</a:t>
            </a:r>
            <a:endParaRPr b="1" sz="40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43" name="Google Shape;543;p53"/>
          <p:cNvSpPr/>
          <p:nvPr/>
        </p:nvSpPr>
        <p:spPr>
          <a:xfrm>
            <a:off x="8698200" y="2662500"/>
            <a:ext cx="445800" cy="2481000"/>
          </a:xfrm>
          <a:prstGeom prst="rect">
            <a:avLst/>
          </a:prstGeom>
          <a:solidFill>
            <a:srgbClr val="60993E">
              <a:alpha val="68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4" name="Google Shape;544;p53"/>
          <p:cNvPicPr preferRelativeResize="0"/>
          <p:nvPr/>
        </p:nvPicPr>
        <p:blipFill rotWithShape="1">
          <a:blip r:embed="rId4">
            <a:alphaModFix/>
          </a:blip>
          <a:srcRect b="10588" l="1575" r="3493" t="8707"/>
          <a:stretch/>
        </p:blipFill>
        <p:spPr>
          <a:xfrm>
            <a:off x="1214755" y="1272275"/>
            <a:ext cx="6714493" cy="356755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4"/>
          <p:cNvSpPr/>
          <p:nvPr/>
        </p:nvSpPr>
        <p:spPr>
          <a:xfrm>
            <a:off x="586700" y="448050"/>
            <a:ext cx="2707200" cy="6786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50" name="Google Shape;550;p54"/>
          <p:cNvSpPr txBox="1"/>
          <p:nvPr/>
        </p:nvSpPr>
        <p:spPr>
          <a:xfrm>
            <a:off x="586701" y="387150"/>
            <a:ext cx="7146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TD scheme</a:t>
            </a:r>
            <a:endParaRPr b="1" sz="40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51" name="Google Shape;551;p54"/>
          <p:cNvSpPr/>
          <p:nvPr/>
        </p:nvSpPr>
        <p:spPr>
          <a:xfrm>
            <a:off x="8698200" y="2662500"/>
            <a:ext cx="445800" cy="2481000"/>
          </a:xfrm>
          <a:prstGeom prst="rect">
            <a:avLst/>
          </a:prstGeom>
          <a:solidFill>
            <a:srgbClr val="60993E">
              <a:alpha val="68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2" name="Google Shape;552;p54"/>
          <p:cNvPicPr preferRelativeResize="0"/>
          <p:nvPr/>
        </p:nvPicPr>
        <p:blipFill rotWithShape="1">
          <a:blip r:embed="rId4">
            <a:alphaModFix/>
          </a:blip>
          <a:srcRect b="15580" l="6358" r="6183" t="14772"/>
          <a:stretch/>
        </p:blipFill>
        <p:spPr>
          <a:xfrm>
            <a:off x="959450" y="1355475"/>
            <a:ext cx="7197527" cy="358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5"/>
          <p:cNvSpPr/>
          <p:nvPr/>
        </p:nvSpPr>
        <p:spPr>
          <a:xfrm>
            <a:off x="6725700" y="3324325"/>
            <a:ext cx="445800" cy="1819200"/>
          </a:xfrm>
          <a:prstGeom prst="rect">
            <a:avLst/>
          </a:prstGeom>
          <a:solidFill>
            <a:srgbClr val="60993E">
              <a:alpha val="68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55"/>
          <p:cNvSpPr/>
          <p:nvPr/>
        </p:nvSpPr>
        <p:spPr>
          <a:xfrm>
            <a:off x="7291500" y="3544000"/>
            <a:ext cx="1245600" cy="1599600"/>
          </a:xfrm>
          <a:prstGeom prst="rect">
            <a:avLst/>
          </a:prstGeom>
          <a:solidFill>
            <a:srgbClr val="60993E">
              <a:alpha val="68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55"/>
          <p:cNvSpPr txBox="1"/>
          <p:nvPr>
            <p:ph type="title"/>
          </p:nvPr>
        </p:nvSpPr>
        <p:spPr>
          <a:xfrm>
            <a:off x="2300400" y="1771950"/>
            <a:ext cx="4543200" cy="15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see a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- time demo!</a:t>
            </a:r>
            <a:endParaRPr/>
          </a:p>
        </p:txBody>
      </p:sp>
      <p:sp>
        <p:nvSpPr>
          <p:cNvPr id="560" name="Google Shape;560;p55"/>
          <p:cNvSpPr/>
          <p:nvPr/>
        </p:nvSpPr>
        <p:spPr>
          <a:xfrm>
            <a:off x="1052700" y="0"/>
            <a:ext cx="2707200" cy="11535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55"/>
          <p:cNvSpPr/>
          <p:nvPr/>
        </p:nvSpPr>
        <p:spPr>
          <a:xfrm>
            <a:off x="0" y="-25"/>
            <a:ext cx="445800" cy="22872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6"/>
          <p:cNvSpPr/>
          <p:nvPr/>
        </p:nvSpPr>
        <p:spPr>
          <a:xfrm>
            <a:off x="7332600" y="0"/>
            <a:ext cx="1252800" cy="1317300"/>
          </a:xfrm>
          <a:prstGeom prst="rect">
            <a:avLst/>
          </a:prstGeom>
          <a:solidFill>
            <a:srgbClr val="60993E">
              <a:alpha val="68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56"/>
          <p:cNvSpPr txBox="1"/>
          <p:nvPr>
            <p:ph type="title"/>
          </p:nvPr>
        </p:nvSpPr>
        <p:spPr>
          <a:xfrm>
            <a:off x="720000" y="3723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Interaction</a:t>
            </a:r>
            <a:endParaRPr/>
          </a:p>
        </p:txBody>
      </p:sp>
      <p:sp>
        <p:nvSpPr>
          <p:cNvPr id="568" name="Google Shape;568;p56"/>
          <p:cNvSpPr txBox="1"/>
          <p:nvPr/>
        </p:nvSpPr>
        <p:spPr>
          <a:xfrm>
            <a:off x="722375" y="1731425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en" sz="1500">
                <a:solidFill>
                  <a:schemeClr val="lt1"/>
                </a:solidFill>
                <a:latin typeface="Krub Medium"/>
                <a:ea typeface="Krub Medium"/>
                <a:cs typeface="Krub Medium"/>
                <a:sym typeface="Krub Medium"/>
              </a:rPr>
              <a:t>User’s ges</a:t>
            </a:r>
            <a:r>
              <a:rPr lang="en" sz="1500">
                <a:solidFill>
                  <a:schemeClr val="lt1"/>
                </a:solidFill>
                <a:latin typeface="Krub Medium"/>
                <a:ea typeface="Krub Medium"/>
                <a:cs typeface="Krub Medium"/>
                <a:sym typeface="Krub Medium"/>
              </a:rPr>
              <a:t>tures</a:t>
            </a:r>
            <a:endParaRPr sz="1500">
              <a:solidFill>
                <a:schemeClr val="lt1"/>
              </a:solidFill>
              <a:latin typeface="Krub Medium"/>
              <a:ea typeface="Krub Medium"/>
              <a:cs typeface="Krub Medium"/>
              <a:sym typeface="Krub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Krub Medium"/>
              <a:ea typeface="Krub Medium"/>
              <a:cs typeface="Krub Medium"/>
              <a:sym typeface="Krub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en" sz="1500">
                <a:solidFill>
                  <a:schemeClr val="lt1"/>
                </a:solidFill>
                <a:latin typeface="Krub Medium"/>
                <a:ea typeface="Krub Medium"/>
                <a:cs typeface="Krub Medium"/>
                <a:sym typeface="Krub Medium"/>
              </a:rPr>
              <a:t>Webcam</a:t>
            </a:r>
            <a:endParaRPr sz="1500">
              <a:solidFill>
                <a:schemeClr val="lt1"/>
              </a:solidFill>
              <a:latin typeface="Krub Medium"/>
              <a:ea typeface="Krub Medium"/>
              <a:cs typeface="Krub Medium"/>
              <a:sym typeface="Krub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Krub Medium"/>
              <a:ea typeface="Krub Medium"/>
              <a:cs typeface="Krub Medium"/>
              <a:sym typeface="Krub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en" sz="1500">
                <a:solidFill>
                  <a:schemeClr val="lt1"/>
                </a:solidFill>
                <a:latin typeface="Krub Medium"/>
                <a:ea typeface="Krub Medium"/>
                <a:cs typeface="Krub Medium"/>
                <a:sym typeface="Krub Medium"/>
              </a:rPr>
              <a:t>Role of the icons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9" name="Google Shape;56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1150" y="1981950"/>
            <a:ext cx="909149" cy="810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0" name="Google Shape;570;p56"/>
          <p:cNvPicPr preferRelativeResize="0"/>
          <p:nvPr/>
        </p:nvPicPr>
        <p:blipFill rotWithShape="1">
          <a:blip r:embed="rId4">
            <a:alphaModFix/>
          </a:blip>
          <a:srcRect b="76532" l="11057" r="15125" t="698"/>
          <a:stretch/>
        </p:blipFill>
        <p:spPr>
          <a:xfrm>
            <a:off x="4696875" y="3290700"/>
            <a:ext cx="909150" cy="810602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1" name="Google Shape;571;p56"/>
          <p:cNvPicPr preferRelativeResize="0"/>
          <p:nvPr/>
        </p:nvPicPr>
        <p:blipFill rotWithShape="1">
          <a:blip r:embed="rId5">
            <a:alphaModFix/>
          </a:blip>
          <a:srcRect b="51713" l="13175" r="13175" t="25518"/>
          <a:stretch/>
        </p:blipFill>
        <p:spPr>
          <a:xfrm>
            <a:off x="6034025" y="3290700"/>
            <a:ext cx="909150" cy="810602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rganized Crime Awareness by Slidesgo 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E40017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